
<file path=[Content_Types].xml><?xml version="1.0" encoding="utf-8"?>
<Types xmlns="http://schemas.openxmlformats.org/package/2006/content-types">
  <Default Extension="png" ContentType="image/png"/>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olors1.xml" ContentType="application/vnd.ms-office.chartcolorstyle+xml"/>
  <Override PartName="/ppt/charts/colors2.xml" ContentType="application/vnd.ms-office.chartcolorstyle+xml"/>
  <Override PartName="/ppt/charts/colors3.xml" ContentType="application/vnd.ms-office.chartcolorstyle+xml"/>
  <Override PartName="/ppt/charts/style1.xml" ContentType="application/vnd.ms-office.chartstyle+xml"/>
  <Override PartName="/ppt/charts/style2.xml" ContentType="application/vnd.ms-office.chartstyle+xml"/>
  <Override PartName="/ppt/charts/style3.xml" ContentType="application/vnd.ms-office.chartstyle+xml"/>
  <Override PartName="/ppt/fonts/font1.fntdata" ContentType="application/x-fontdata"/>
  <Override PartName="/ppt/fonts/font2.fntdata" ContentType="application/x-fontdata"/>
  <Override PartName="/ppt/fonts/font3.fntdata" ContentType="application/x-fontdata"/>
  <Override PartName="/ppt/fonts/font4.fntdata" ContentType="application/x-fontdata"/>
  <Override PartName="/ppt/fonts/font5.fntdata" ContentType="application/x-fontdata"/>
  <Override PartName="/ppt/fonts/font6.fntdata" ContentType="application/x-fontdata"/>
  <Override PartName="/ppt/fonts/font7.fntdata" ContentType="application/x-fontdata"/>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48" r:id="rId1"/>
  </p:sldMasterIdLst>
  <p:notesMasterIdLst>
    <p:notesMasterId r:id="rId4"/>
  </p:notesMasterIdLst>
  <p:sldIdLst>
    <p:sldId id="256" r:id="rId3"/>
    <p:sldId id="257" r:id="rId5"/>
    <p:sldId id="258" r:id="rId6"/>
    <p:sldId id="259" r:id="rId7"/>
    <p:sldId id="260" r:id="rId8"/>
    <p:sldId id="261" r:id="rId9"/>
    <p:sldId id="262" r:id="rId10"/>
    <p:sldId id="263" r:id="rId11"/>
    <p:sldId id="264" r:id="rId12"/>
    <p:sldId id="265" r:id="rId13"/>
    <p:sldId id="266" r:id="rId14"/>
    <p:sldId id="267" r:id="rId15"/>
  </p:sldIdLst>
  <p:sldSz cx="12192000" cy="6858000"/>
  <p:notesSz cx="6858000" cy="9144000"/>
  <p:embeddedFontLst>
    <p:embeddedFont>
      <p:font typeface="Trebuchet MS" panose="020B0603020202020204"/>
      <p:regular r:id="rId19"/>
    </p:embeddedFont>
    <p:embeddedFont>
      <p:font typeface="Gill Sans" panose="020B0502020104020203"/>
      <p:regular r:id="rId20"/>
      <p:bold r:id="rId21"/>
    </p:embeddedFont>
    <p:embeddedFont>
      <p:font typeface="Gill Sans MT" panose="020B0502020104020203" pitchFamily="34" charset="0"/>
      <p:regular r:id="rId22"/>
      <p:bold r:id="rId23"/>
      <p:italic r:id="rId24"/>
      <p:boldItalic r:id="rId2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60"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5" Type="http://schemas.openxmlformats.org/officeDocument/2006/relationships/font" Target="fonts/font7.fntdata"/><Relationship Id="rId24" Type="http://schemas.openxmlformats.org/officeDocument/2006/relationships/font" Target="fonts/font6.fntdata"/><Relationship Id="rId23" Type="http://schemas.openxmlformats.org/officeDocument/2006/relationships/font" Target="fonts/font5.fntdata"/><Relationship Id="rId22" Type="http://schemas.openxmlformats.org/officeDocument/2006/relationships/font" Target="fonts/font4.fntdata"/><Relationship Id="rId21" Type="http://schemas.openxmlformats.org/officeDocument/2006/relationships/font" Target="fonts/font3.fntdata"/><Relationship Id="rId20" Type="http://schemas.openxmlformats.org/officeDocument/2006/relationships/font" Target="fonts/font2.fntdata"/><Relationship Id="rId2" Type="http://schemas.openxmlformats.org/officeDocument/2006/relationships/theme" Target="theme/theme1.xml"/><Relationship Id="rId19" Type="http://schemas.openxmlformats.org/officeDocument/2006/relationships/font" Target="fonts/font1.fntdata"/><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oleObject" Target="file:///C:\Users\Admin\Documents\Desktop_FHI360\Documents_FHI360\NMRL\Acinetobacter%20Analysis_George.xlsx" TargetMode="External"/></Relationships>
</file>

<file path=ppt/charts/_rels/chart2.xml.rels><?xml version="1.0" encoding="UTF-8" standalone="yes"?>
<Relationships xmlns="http://schemas.openxmlformats.org/package/2006/relationships"><Relationship Id="rId3" Type="http://schemas.microsoft.com/office/2011/relationships/chartColorStyle" Target="colors2.xml"/><Relationship Id="rId2" Type="http://schemas.microsoft.com/office/2011/relationships/chartStyle" Target="style2.xml"/><Relationship Id="rId1" Type="http://schemas.openxmlformats.org/officeDocument/2006/relationships/oleObject" Target="file:///C:\Users\Admin\Documents\Desktop_FHI360\Documents_FHI360\NMRL\Acinetobacter%20Analysis_George.xlsx" TargetMode="External"/></Relationships>
</file>

<file path=ppt/charts/_rels/chart3.xml.rels><?xml version="1.0" encoding="UTF-8" standalone="yes"?>
<Relationships xmlns="http://schemas.openxmlformats.org/package/2006/relationships"><Relationship Id="rId3" Type="http://schemas.microsoft.com/office/2011/relationships/chartColorStyle" Target="colors3.xml"/><Relationship Id="rId2" Type="http://schemas.microsoft.com/office/2011/relationships/chartStyle" Target="style3.xml"/><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en-GB" sz="1400" b="1" i="0" u="none" strike="noStrike" kern="1200" spc="0" baseline="0">
                <a:solidFill>
                  <a:sysClr val="windowText" lastClr="000000"/>
                </a:solidFill>
                <a:latin typeface="Gill Sans MT" panose="020B0502020104020203" pitchFamily="34" charset="0"/>
                <a:ea typeface="+mn-ea"/>
                <a:cs typeface="+mn-cs"/>
              </a:defRPr>
            </a:pPr>
            <a:r>
              <a:rPr lang="en-US" sz="2000" b="1" i="1" dirty="0" err="1">
                <a:solidFill>
                  <a:sysClr val="windowText" lastClr="000000"/>
                </a:solidFill>
                <a:latin typeface="Times New Roman" panose="02020603050405020304" pitchFamily="18" charset="0"/>
                <a:cs typeface="Times New Roman" panose="02020603050405020304" pitchFamily="18" charset="0"/>
              </a:rPr>
              <a:t>Acinetobacter</a:t>
            </a:r>
            <a:r>
              <a:rPr lang="en-US" sz="2000" b="1" i="1" dirty="0">
                <a:solidFill>
                  <a:sysClr val="windowText" lastClr="000000"/>
                </a:solidFill>
                <a:latin typeface="Times New Roman" panose="02020603050405020304" pitchFamily="18" charset="0"/>
                <a:cs typeface="Times New Roman" panose="02020603050405020304" pitchFamily="18" charset="0"/>
              </a:rPr>
              <a:t> </a:t>
            </a:r>
            <a:r>
              <a:rPr lang="en-US" sz="2000" b="1" i="0" dirty="0">
                <a:solidFill>
                  <a:sysClr val="windowText" lastClr="000000"/>
                </a:solidFill>
                <a:latin typeface="Times New Roman" panose="02020603050405020304" pitchFamily="18" charset="0"/>
                <a:cs typeface="Times New Roman" panose="02020603050405020304" pitchFamily="18" charset="0"/>
              </a:rPr>
              <a:t>sp. (2021-2023), n=76</a:t>
            </a:r>
            <a:endParaRPr lang="en-US" sz="2000" b="1" i="1" dirty="0">
              <a:solidFill>
                <a:sysClr val="windowText" lastClr="000000"/>
              </a:solidFill>
              <a:latin typeface="Times New Roman" panose="02020603050405020304" pitchFamily="18" charset="0"/>
              <a:cs typeface="Times New Roman" panose="02020603050405020304" pitchFamily="18" charset="0"/>
            </a:endParaRPr>
          </a:p>
        </c:rich>
      </c:tx>
      <c:layout/>
      <c:overlay val="0"/>
      <c:spPr>
        <a:noFill/>
        <a:ln>
          <a:noFill/>
        </a:ln>
        <a:effectLst/>
      </c:spPr>
    </c:title>
    <c:autoTitleDeleted val="0"/>
    <c:plotArea>
      <c:layout/>
      <c:pieChart>
        <c:varyColors val="1"/>
        <c:ser>
          <c:idx val="0"/>
          <c:order val="0"/>
          <c:spPr/>
          <c:explosion val="0"/>
          <c:dPt>
            <c:idx val="0"/>
            <c:bubble3D val="0"/>
            <c:spPr>
              <a:solidFill>
                <a:schemeClr val="accent1"/>
              </a:solidFill>
              <a:ln w="19050">
                <a:solidFill>
                  <a:schemeClr val="lt1"/>
                </a:solidFill>
              </a:ln>
              <a:effectLst/>
            </c:spPr>
          </c:dPt>
          <c:dPt>
            <c:idx val="1"/>
            <c:bubble3D val="0"/>
            <c:spPr>
              <a:solidFill>
                <a:srgbClr val="C00000"/>
              </a:solidFill>
              <a:ln w="19050">
                <a:solidFill>
                  <a:schemeClr val="lt1"/>
                </a:solidFill>
              </a:ln>
              <a:effectLst/>
            </c:spPr>
          </c:dPt>
          <c:dPt>
            <c:idx val="2"/>
            <c:bubble3D val="0"/>
            <c:spPr>
              <a:solidFill>
                <a:srgbClr val="002060"/>
              </a:solidFill>
              <a:ln w="19050">
                <a:solidFill>
                  <a:schemeClr val="lt1"/>
                </a:solidFill>
              </a:ln>
              <a:effectLst/>
            </c:spPr>
          </c:dPt>
          <c:dLbls>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lang="en-GB" sz="900" b="0" i="0" u="none" strike="noStrike" kern="1200" baseline="0">
                    <a:solidFill>
                      <a:sysClr val="windowText" lastClr="000000"/>
                    </a:solidFill>
                    <a:latin typeface="Gill Sans MT" panose="020B0502020104020203" pitchFamily="34" charset="0"/>
                    <a:ea typeface="+mn-ea"/>
                    <a:cs typeface="+mn-cs"/>
                  </a:defRPr>
                </a:pPr>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layout/>
                <c15:showLeaderLines val="0"/>
                <c15:leaderLines>
                  <c:spPr>
                    <a:ln w="9525" cap="flat" cmpd="sng" algn="ctr">
                      <a:solidFill>
                        <a:schemeClr val="tx1">
                          <a:lumMod val="35000"/>
                          <a:lumOff val="65000"/>
                        </a:schemeClr>
                      </a:solidFill>
                      <a:round/>
                    </a:ln>
                    <a:effectLst/>
                  </c:spPr>
                </c15:leaderLines>
              </c:ext>
            </c:extLst>
          </c:dLbls>
          <c:cat>
            <c:numRef>
              <c:f>descriptives!$B$24:$D$24</c:f>
              <c:numCache>
                <c:formatCode>General</c:formatCode>
                <c:ptCount val="3"/>
                <c:pt idx="0">
                  <c:v>2021</c:v>
                </c:pt>
                <c:pt idx="1">
                  <c:v>2022</c:v>
                </c:pt>
                <c:pt idx="2">
                  <c:v>2023</c:v>
                </c:pt>
              </c:numCache>
            </c:numRef>
          </c:cat>
          <c:val>
            <c:numRef>
              <c:f>descriptives!$B$25:$D$25</c:f>
              <c:numCache>
                <c:formatCode>General</c:formatCode>
                <c:ptCount val="3"/>
                <c:pt idx="0">
                  <c:v>20</c:v>
                </c:pt>
                <c:pt idx="1">
                  <c:v>27</c:v>
                </c:pt>
                <c:pt idx="2">
                  <c:v>29</c:v>
                </c:pt>
              </c:numCache>
            </c:numRef>
          </c:val>
        </c:ser>
        <c:dLbls>
          <c:showLegendKey val="0"/>
          <c:showVal val="0"/>
          <c:showCatName val="0"/>
          <c:showSerName val="0"/>
          <c:showPercent val="0"/>
          <c:showBubbleSize val="0"/>
          <c:showLeaderLines val="0"/>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lang="en-GB" sz="900" b="0" i="0" u="none" strike="noStrike" kern="1200" baseline="0">
              <a:solidFill>
                <a:schemeClr val="tx1">
                  <a:lumMod val="65000"/>
                  <a:lumOff val="35000"/>
                </a:schemeClr>
              </a:solidFill>
              <a:latin typeface="+mn-lt"/>
              <a:ea typeface="+mn-ea"/>
              <a:cs typeface="+mn-cs"/>
            </a:defRPr>
          </a:pPr>
        </a:p>
      </c:txPr>
    </c:legend>
    <c:plotVisOnly val="1"/>
    <c:dispBlanksAs val="gap"/>
    <c:showDLblsOverMax val="0"/>
    <c:extLst>
      <c:ext uri="{0b15fc19-7d7d-44ad-8c2d-2c3a37ce22c3}">
        <chartProps xmlns="https://web.wps.cn/et/2018/main" chartId="{2110742f-889d-4ae0-9b54-09f53a6a4846}"/>
      </c:ext>
    </c:extLst>
  </c:chart>
  <c:spPr>
    <a:noFill/>
    <a:ln>
      <a:noFill/>
    </a:ln>
    <a:effectLst/>
  </c:spPr>
  <c:txPr>
    <a:bodyPr/>
    <a:lstStyle/>
    <a:p>
      <a:pPr>
        <a:defRPr lang="en-GB"/>
      </a:pP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en-GB" sz="2160" b="0" i="0" u="none" strike="noStrike" kern="1200" spc="0" baseline="0">
                <a:solidFill>
                  <a:sysClr val="windowText" lastClr="000000"/>
                </a:solidFill>
                <a:latin typeface="Gill Sans MT" panose="020B0502020104020203" pitchFamily="34" charset="0"/>
                <a:ea typeface="+mn-ea"/>
                <a:cs typeface="+mn-cs"/>
              </a:defRPr>
            </a:pPr>
            <a:r>
              <a:rPr lang="en-US" i="1" dirty="0"/>
              <a:t>Acinetobacter sp. </a:t>
            </a:r>
            <a:r>
              <a:rPr lang="en-US" dirty="0"/>
              <a:t>Isolates Specimen Types (n=76)</a:t>
            </a:r>
            <a:endParaRPr lang="en-US" dirty="0"/>
          </a:p>
        </c:rich>
      </c:tx>
      <c:layout/>
      <c:overlay val="0"/>
      <c:spPr>
        <a:noFill/>
        <a:ln>
          <a:noFill/>
        </a:ln>
        <a:effectLst/>
      </c:spPr>
    </c:title>
    <c:autoTitleDeleted val="0"/>
    <c:plotArea>
      <c:layout/>
      <c:barChart>
        <c:barDir val="bar"/>
        <c:grouping val="stacked"/>
        <c:varyColors val="0"/>
        <c:ser>
          <c:idx val="0"/>
          <c:order val="0"/>
          <c:tx>
            <c:strRef>
              <c:f>descriptives!$B$29</c:f>
              <c:strCache>
                <c:ptCount val="1"/>
                <c:pt idx="0">
                  <c:v>2021</c:v>
                </c:pt>
              </c:strCache>
            </c:strRef>
          </c:tx>
          <c:spPr>
            <a:solidFill>
              <a:schemeClr val="accent1"/>
            </a:solidFill>
            <a:ln>
              <a:noFill/>
            </a:ln>
            <a:effectLst/>
          </c:spPr>
          <c:invertIfNegative val="0"/>
          <c:dLbls>
            <c:delete val="1"/>
          </c:dLbls>
          <c:cat>
            <c:strRef>
              <c:f>descriptives!$A$30:$A$38</c:f>
              <c:strCache>
                <c:ptCount val="9"/>
                <c:pt idx="0">
                  <c:v>Pus</c:v>
                </c:pt>
                <c:pt idx="1">
                  <c:v>Tracheal aspirate</c:v>
                </c:pt>
                <c:pt idx="2">
                  <c:v>Urine</c:v>
                </c:pt>
                <c:pt idx="3">
                  <c:v>Blood</c:v>
                </c:pt>
                <c:pt idx="4">
                  <c:v>Other</c:v>
                </c:pt>
                <c:pt idx="5">
                  <c:v>CSF</c:v>
                </c:pt>
                <c:pt idx="6">
                  <c:v>Ascitic fluid</c:v>
                </c:pt>
                <c:pt idx="7">
                  <c:v>Cather tip</c:v>
                </c:pt>
                <c:pt idx="8">
                  <c:v>Gastric aspirate</c:v>
                </c:pt>
              </c:strCache>
            </c:strRef>
          </c:cat>
          <c:val>
            <c:numRef>
              <c:f>descriptives!$B$30:$B$38</c:f>
              <c:numCache>
                <c:formatCode>General</c:formatCode>
                <c:ptCount val="9"/>
                <c:pt idx="0">
                  <c:v>11</c:v>
                </c:pt>
                <c:pt idx="1">
                  <c:v>2</c:v>
                </c:pt>
                <c:pt idx="2">
                  <c:v>2</c:v>
                </c:pt>
                <c:pt idx="3">
                  <c:v>1</c:v>
                </c:pt>
                <c:pt idx="4">
                  <c:v>4</c:v>
                </c:pt>
              </c:numCache>
            </c:numRef>
          </c:val>
        </c:ser>
        <c:ser>
          <c:idx val="1"/>
          <c:order val="1"/>
          <c:tx>
            <c:strRef>
              <c:f>descriptives!$C$29</c:f>
              <c:strCache>
                <c:ptCount val="1"/>
                <c:pt idx="0">
                  <c:v>2022</c:v>
                </c:pt>
              </c:strCache>
            </c:strRef>
          </c:tx>
          <c:spPr>
            <a:solidFill>
              <a:schemeClr val="accent2"/>
            </a:solidFill>
            <a:ln>
              <a:noFill/>
            </a:ln>
            <a:effectLst/>
          </c:spPr>
          <c:invertIfNegative val="0"/>
          <c:dLbls>
            <c:delete val="1"/>
          </c:dLbls>
          <c:cat>
            <c:strRef>
              <c:f>descriptives!$A$30:$A$38</c:f>
              <c:strCache>
                <c:ptCount val="9"/>
                <c:pt idx="0">
                  <c:v>Pus</c:v>
                </c:pt>
                <c:pt idx="1">
                  <c:v>Tracheal aspirate</c:v>
                </c:pt>
                <c:pt idx="2">
                  <c:v>Urine</c:v>
                </c:pt>
                <c:pt idx="3">
                  <c:v>Blood</c:v>
                </c:pt>
                <c:pt idx="4">
                  <c:v>Other</c:v>
                </c:pt>
                <c:pt idx="5">
                  <c:v>CSF</c:v>
                </c:pt>
                <c:pt idx="6">
                  <c:v>Ascitic fluid</c:v>
                </c:pt>
                <c:pt idx="7">
                  <c:v>Cather tip</c:v>
                </c:pt>
                <c:pt idx="8">
                  <c:v>Gastric aspirate</c:v>
                </c:pt>
              </c:strCache>
            </c:strRef>
          </c:cat>
          <c:val>
            <c:numRef>
              <c:f>descriptives!$C$30:$C$38</c:f>
              <c:numCache>
                <c:formatCode>General</c:formatCode>
                <c:ptCount val="9"/>
                <c:pt idx="0">
                  <c:v>12</c:v>
                </c:pt>
                <c:pt idx="1">
                  <c:v>3</c:v>
                </c:pt>
                <c:pt idx="2">
                  <c:v>5</c:v>
                </c:pt>
                <c:pt idx="3">
                  <c:v>2</c:v>
                </c:pt>
                <c:pt idx="4">
                  <c:v>1</c:v>
                </c:pt>
                <c:pt idx="5">
                  <c:v>3</c:v>
                </c:pt>
                <c:pt idx="6">
                  <c:v>1</c:v>
                </c:pt>
              </c:numCache>
            </c:numRef>
          </c:val>
        </c:ser>
        <c:ser>
          <c:idx val="2"/>
          <c:order val="2"/>
          <c:tx>
            <c:strRef>
              <c:f>descriptives!$D$29</c:f>
              <c:strCache>
                <c:ptCount val="1"/>
                <c:pt idx="0">
                  <c:v>2023</c:v>
                </c:pt>
              </c:strCache>
            </c:strRef>
          </c:tx>
          <c:spPr>
            <a:solidFill>
              <a:schemeClr val="accent3"/>
            </a:solidFill>
            <a:ln>
              <a:noFill/>
            </a:ln>
            <a:effectLst/>
          </c:spPr>
          <c:invertIfNegative val="0"/>
          <c:dLbls>
            <c:delete val="1"/>
          </c:dLbls>
          <c:cat>
            <c:strRef>
              <c:f>descriptives!$A$30:$A$38</c:f>
              <c:strCache>
                <c:ptCount val="9"/>
                <c:pt idx="0">
                  <c:v>Pus</c:v>
                </c:pt>
                <c:pt idx="1">
                  <c:v>Tracheal aspirate</c:v>
                </c:pt>
                <c:pt idx="2">
                  <c:v>Urine</c:v>
                </c:pt>
                <c:pt idx="3">
                  <c:v>Blood</c:v>
                </c:pt>
                <c:pt idx="4">
                  <c:v>Other</c:v>
                </c:pt>
                <c:pt idx="5">
                  <c:v>CSF</c:v>
                </c:pt>
                <c:pt idx="6">
                  <c:v>Ascitic fluid</c:v>
                </c:pt>
                <c:pt idx="7">
                  <c:v>Cather tip</c:v>
                </c:pt>
                <c:pt idx="8">
                  <c:v>Gastric aspirate</c:v>
                </c:pt>
              </c:strCache>
            </c:strRef>
          </c:cat>
          <c:val>
            <c:numRef>
              <c:f>descriptives!$D$30:$D$38</c:f>
              <c:numCache>
                <c:formatCode>General</c:formatCode>
                <c:ptCount val="9"/>
                <c:pt idx="0">
                  <c:v>11</c:v>
                </c:pt>
                <c:pt idx="1">
                  <c:v>5</c:v>
                </c:pt>
                <c:pt idx="2">
                  <c:v>3</c:v>
                </c:pt>
                <c:pt idx="3">
                  <c:v>5</c:v>
                </c:pt>
                <c:pt idx="5">
                  <c:v>1</c:v>
                </c:pt>
                <c:pt idx="6">
                  <c:v>1</c:v>
                </c:pt>
                <c:pt idx="7">
                  <c:v>2</c:v>
                </c:pt>
                <c:pt idx="8">
                  <c:v>1</c:v>
                </c:pt>
              </c:numCache>
            </c:numRef>
          </c:val>
        </c:ser>
        <c:dLbls>
          <c:showLegendKey val="0"/>
          <c:showVal val="0"/>
          <c:showCatName val="0"/>
          <c:showSerName val="0"/>
          <c:showPercent val="0"/>
          <c:showBubbleSize val="0"/>
        </c:dLbls>
        <c:gapWidth val="150"/>
        <c:overlap val="100"/>
        <c:axId val="1842766431"/>
        <c:axId val="1842770751"/>
      </c:barChart>
      <c:catAx>
        <c:axId val="1842766431"/>
        <c:scaling>
          <c:orientation val="minMax"/>
        </c:scaling>
        <c:delete val="0"/>
        <c:axPos val="l"/>
        <c:title>
          <c:tx>
            <c:rich>
              <a:bodyPr rot="-5400000" spcFirstLastPara="1" vertOverflow="ellipsis" vert="horz" wrap="square" anchor="ctr" anchorCtr="1"/>
              <a:lstStyle/>
              <a:p>
                <a:pPr>
                  <a:defRPr lang="en-GB" sz="1800" b="0" i="0" u="none" strike="noStrike" kern="1200" baseline="0">
                    <a:solidFill>
                      <a:sysClr val="windowText" lastClr="000000"/>
                    </a:solidFill>
                    <a:latin typeface="Gill Sans MT" panose="020B0502020104020203" pitchFamily="34" charset="0"/>
                    <a:ea typeface="+mn-ea"/>
                    <a:cs typeface="+mn-cs"/>
                  </a:defRPr>
                </a:pPr>
                <a:r>
                  <a:rPr lang="en-US"/>
                  <a:t>Specimen Types</a:t>
                </a:r>
                <a:endParaRPr lang="en-US"/>
              </a:p>
            </c:rich>
          </c:tx>
          <c:layout/>
          <c:overlay val="0"/>
          <c:spPr>
            <a:noFill/>
            <a:ln>
              <a:noFill/>
            </a:ln>
            <a:effectLst/>
          </c:sp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GB" sz="1800" b="0" i="0" u="none" strike="noStrike" kern="1200" baseline="0">
                <a:solidFill>
                  <a:sysClr val="windowText" lastClr="000000"/>
                </a:solidFill>
                <a:latin typeface="Gill Sans MT" panose="020B0502020104020203" pitchFamily="34" charset="0"/>
                <a:ea typeface="+mn-ea"/>
                <a:cs typeface="+mn-cs"/>
              </a:defRPr>
            </a:pPr>
          </a:p>
        </c:txPr>
        <c:crossAx val="1842770751"/>
        <c:crosses val="autoZero"/>
        <c:auto val="1"/>
        <c:lblAlgn val="ctr"/>
        <c:lblOffset val="100"/>
        <c:noMultiLvlLbl val="0"/>
      </c:catAx>
      <c:valAx>
        <c:axId val="1842770751"/>
        <c:scaling>
          <c:orientation val="minMax"/>
        </c:scaling>
        <c:delete val="0"/>
        <c:axPos val="b"/>
        <c:title>
          <c:tx>
            <c:rich>
              <a:bodyPr rot="0" spcFirstLastPara="1" vertOverflow="ellipsis" vert="horz" wrap="square" anchor="ctr" anchorCtr="1"/>
              <a:lstStyle/>
              <a:p>
                <a:pPr>
                  <a:defRPr lang="en-GB" sz="1800" b="0" i="0" u="none" strike="noStrike" kern="1200" baseline="0">
                    <a:solidFill>
                      <a:sysClr val="windowText" lastClr="000000"/>
                    </a:solidFill>
                    <a:latin typeface="Gill Sans MT" panose="020B0502020104020203" pitchFamily="34" charset="0"/>
                    <a:ea typeface="+mn-ea"/>
                    <a:cs typeface="+mn-cs"/>
                  </a:defRPr>
                </a:pPr>
                <a:r>
                  <a:rPr lang="en-US"/>
                  <a:t>Number of Isolates</a:t>
                </a:r>
                <a:endParaRPr lang="en-US"/>
              </a:p>
            </c:rich>
          </c:tx>
          <c:layout/>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en-GB" sz="1800" b="0" i="0" u="none" strike="noStrike" kern="1200" baseline="0">
                <a:solidFill>
                  <a:sysClr val="windowText" lastClr="000000"/>
                </a:solidFill>
                <a:latin typeface="Gill Sans MT" panose="020B0502020104020203" pitchFamily="34" charset="0"/>
                <a:ea typeface="+mn-ea"/>
                <a:cs typeface="+mn-cs"/>
              </a:defRPr>
            </a:pPr>
          </a:p>
        </c:txPr>
        <c:crossAx val="1842766431"/>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lang="en-GB" sz="1800" b="0" i="0" u="none" strike="noStrike" kern="1200" baseline="0">
              <a:solidFill>
                <a:sysClr val="windowText" lastClr="000000"/>
              </a:solidFill>
              <a:latin typeface="Gill Sans MT" panose="020B0502020104020203" pitchFamily="34" charset="0"/>
              <a:ea typeface="+mn-ea"/>
              <a:cs typeface="+mn-cs"/>
            </a:defRPr>
          </a:pPr>
        </a:p>
      </c:txPr>
    </c:legend>
    <c:plotVisOnly val="1"/>
    <c:dispBlanksAs val="gap"/>
    <c:showDLblsOverMax val="0"/>
    <c:extLst>
      <c:ext uri="{0b15fc19-7d7d-44ad-8c2d-2c3a37ce22c3}">
        <chartProps xmlns="https://web.wps.cn/et/2018/main" chartId="{24085231-7f65-4a05-8ee9-f0073d058d52}"/>
      </c:ext>
    </c:extLst>
  </c:chart>
  <c:spPr>
    <a:noFill/>
    <a:ln>
      <a:noFill/>
    </a:ln>
    <a:effectLst/>
  </c:spPr>
  <c:txPr>
    <a:bodyPr/>
    <a:lstStyle/>
    <a:p>
      <a:pPr>
        <a:defRPr lang="en-GB" sz="1800">
          <a:solidFill>
            <a:sysClr val="windowText" lastClr="000000"/>
          </a:solidFill>
          <a:latin typeface="Gill Sans MT" panose="020B0502020104020203" pitchFamily="34" charset="0"/>
        </a:defRPr>
      </a:pPr>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en-GB" sz="1400" b="1" i="0" u="none" strike="noStrike" kern="1200" spc="0" baseline="0">
                <a:solidFill>
                  <a:sysClr val="windowText" lastClr="000000"/>
                </a:solidFill>
                <a:latin typeface="+mn-lt"/>
                <a:ea typeface="+mn-ea"/>
                <a:cs typeface="+mn-cs"/>
              </a:defRPr>
            </a:pPr>
            <a:r>
              <a:rPr lang="en-US" b="1">
                <a:solidFill>
                  <a:sysClr val="windowText" lastClr="000000"/>
                </a:solidFill>
              </a:rPr>
              <a:t>Susceptibility Profile</a:t>
            </a:r>
            <a:r>
              <a:rPr lang="en-US" b="1" baseline="0">
                <a:solidFill>
                  <a:sysClr val="windowText" lastClr="000000"/>
                </a:solidFill>
              </a:rPr>
              <a:t> of </a:t>
            </a:r>
            <a:r>
              <a:rPr lang="en-US" b="1" i="1" baseline="0">
                <a:solidFill>
                  <a:sysClr val="windowText" lastClr="000000"/>
                </a:solidFill>
              </a:rPr>
              <a:t>Acinetobacter </a:t>
            </a:r>
            <a:r>
              <a:rPr lang="en-US" b="1" i="0" baseline="0">
                <a:solidFill>
                  <a:sysClr val="windowText" lastClr="000000"/>
                </a:solidFill>
              </a:rPr>
              <a:t>sp. 2021-2023 (n=76)</a:t>
            </a:r>
            <a:endParaRPr lang="en-US" b="1">
              <a:solidFill>
                <a:sysClr val="windowText" lastClr="000000"/>
              </a:solidFill>
            </a:endParaRPr>
          </a:p>
        </c:rich>
      </c:tx>
      <c:layout/>
      <c:overlay val="0"/>
      <c:spPr>
        <a:noFill/>
        <a:ln>
          <a:noFill/>
        </a:ln>
        <a:effectLst/>
      </c:spPr>
    </c:title>
    <c:autoTitleDeleted val="0"/>
    <c:plotArea>
      <c:layout/>
      <c:barChart>
        <c:barDir val="col"/>
        <c:grouping val="stacked"/>
        <c:varyColors val="0"/>
        <c:ser>
          <c:idx val="0"/>
          <c:order val="0"/>
          <c:tx>
            <c:strRef>
              <c:f>'ac-'!$B$1</c:f>
              <c:strCache>
                <c:ptCount val="1"/>
                <c:pt idx="0">
                  <c:v>%S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en-GB" sz="900" b="0" i="0" u="none" strike="noStrike" kern="1200" baseline="0">
                    <a:solidFill>
                      <a:schemeClr val="bg1"/>
                    </a:solidFill>
                    <a:latin typeface="+mn-lt"/>
                    <a:ea typeface="+mn-ea"/>
                    <a:cs typeface="+mn-cs"/>
                  </a:defRPr>
                </a:pPr>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'ac-'!$A$2:$A$14</c:f>
              <c:strCache>
                <c:ptCount val="13"/>
                <c:pt idx="0">
                  <c:v>Piperacillin-tazobactam</c:v>
                </c:pt>
                <c:pt idx="1">
                  <c:v>Ceftazidime</c:v>
                </c:pt>
                <c:pt idx="2">
                  <c:v>Ceftriaxone</c:v>
                </c:pt>
                <c:pt idx="3">
                  <c:v>Cefepime</c:v>
                </c:pt>
                <c:pt idx="4">
                  <c:v>Meropenem</c:v>
                </c:pt>
                <c:pt idx="5">
                  <c:v>Amikacin</c:v>
                </c:pt>
                <c:pt idx="6">
                  <c:v>Gentamicin</c:v>
                </c:pt>
                <c:pt idx="7">
                  <c:v>Ciprofloxacin</c:v>
                </c:pt>
                <c:pt idx="8">
                  <c:v>Levofloxacin</c:v>
                </c:pt>
                <c:pt idx="9">
                  <c:v>Co-trimoxazole</c:v>
                </c:pt>
                <c:pt idx="10">
                  <c:v>Colistin</c:v>
                </c:pt>
                <c:pt idx="11">
                  <c:v>Minocycline</c:v>
                </c:pt>
                <c:pt idx="12">
                  <c:v>Tigecycline</c:v>
                </c:pt>
              </c:strCache>
            </c:strRef>
          </c:cat>
          <c:val>
            <c:numRef>
              <c:f>'ac-'!$B$2:$B$14</c:f>
              <c:numCache>
                <c:formatCode>0</c:formatCode>
                <c:ptCount val="13"/>
                <c:pt idx="0">
                  <c:v>29.3103446960449</c:v>
                </c:pt>
                <c:pt idx="1">
                  <c:v>25</c:v>
                </c:pt>
                <c:pt idx="2">
                  <c:v>9.5238094329834</c:v>
                </c:pt>
                <c:pt idx="3">
                  <c:v>26.6666679382324</c:v>
                </c:pt>
                <c:pt idx="4">
                  <c:v>59.375</c:v>
                </c:pt>
                <c:pt idx="5">
                  <c:v>82.1428604125977</c:v>
                </c:pt>
                <c:pt idx="6">
                  <c:v>48.3333320617676</c:v>
                </c:pt>
                <c:pt idx="7">
                  <c:v>38.8888893127441</c:v>
                </c:pt>
                <c:pt idx="8">
                  <c:v>16.6666679382324</c:v>
                </c:pt>
                <c:pt idx="9">
                  <c:v>41.6666641235352</c:v>
                </c:pt>
                <c:pt idx="10">
                  <c:v>90</c:v>
                </c:pt>
                <c:pt idx="11">
                  <c:v>88.2352981567383</c:v>
                </c:pt>
                <c:pt idx="12">
                  <c:v>87.8048782348633</c:v>
                </c:pt>
              </c:numCache>
            </c:numRef>
          </c:val>
        </c:ser>
        <c:ser>
          <c:idx val="1"/>
          <c:order val="1"/>
          <c:tx>
            <c:strRef>
              <c:f>'ac-'!$C$1</c:f>
              <c:strCache>
                <c:ptCount val="1"/>
                <c:pt idx="0">
                  <c:v>%I</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en-GB" sz="900" b="0" i="0" u="none" strike="noStrike" kern="1200" baseline="0">
                    <a:solidFill>
                      <a:schemeClr val="bg1"/>
                    </a:solidFill>
                    <a:latin typeface="+mn-lt"/>
                    <a:ea typeface="+mn-ea"/>
                    <a:cs typeface="+mn-cs"/>
                  </a:defRPr>
                </a:pPr>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'ac-'!$A$2:$A$14</c:f>
              <c:strCache>
                <c:ptCount val="13"/>
                <c:pt idx="0">
                  <c:v>Piperacillin-tazobactam</c:v>
                </c:pt>
                <c:pt idx="1">
                  <c:v>Ceftazidime</c:v>
                </c:pt>
                <c:pt idx="2">
                  <c:v>Ceftriaxone</c:v>
                </c:pt>
                <c:pt idx="3">
                  <c:v>Cefepime</c:v>
                </c:pt>
                <c:pt idx="4">
                  <c:v>Meropenem</c:v>
                </c:pt>
                <c:pt idx="5">
                  <c:v>Amikacin</c:v>
                </c:pt>
                <c:pt idx="6">
                  <c:v>Gentamicin</c:v>
                </c:pt>
                <c:pt idx="7">
                  <c:v>Ciprofloxacin</c:v>
                </c:pt>
                <c:pt idx="8">
                  <c:v>Levofloxacin</c:v>
                </c:pt>
                <c:pt idx="9">
                  <c:v>Co-trimoxazole</c:v>
                </c:pt>
                <c:pt idx="10">
                  <c:v>Colistin</c:v>
                </c:pt>
                <c:pt idx="11">
                  <c:v>Minocycline</c:v>
                </c:pt>
                <c:pt idx="12">
                  <c:v>Tigecycline</c:v>
                </c:pt>
              </c:strCache>
            </c:strRef>
          </c:cat>
          <c:val>
            <c:numRef>
              <c:f>'ac-'!$C$2:$C$14</c:f>
              <c:numCache>
                <c:formatCode>0</c:formatCode>
                <c:ptCount val="13"/>
                <c:pt idx="0">
                  <c:v>3.44827580451965</c:v>
                </c:pt>
                <c:pt idx="1">
                  <c:v>0</c:v>
                </c:pt>
                <c:pt idx="2">
                  <c:v>0</c:v>
                </c:pt>
                <c:pt idx="3">
                  <c:v>20</c:v>
                </c:pt>
                <c:pt idx="4">
                  <c:v>12.5</c:v>
                </c:pt>
                <c:pt idx="5">
                  <c:v>0</c:v>
                </c:pt>
                <c:pt idx="6">
                  <c:v>6.66666698455811</c:v>
                </c:pt>
                <c:pt idx="7">
                  <c:v>0</c:v>
                </c:pt>
                <c:pt idx="8">
                  <c:v>16.6666679382324</c:v>
                </c:pt>
                <c:pt idx="9">
                  <c:v>0</c:v>
                </c:pt>
                <c:pt idx="10">
                  <c:v>0</c:v>
                </c:pt>
                <c:pt idx="11">
                  <c:v>2.94117641448975</c:v>
                </c:pt>
                <c:pt idx="12">
                  <c:v>7.31707286834717</c:v>
                </c:pt>
              </c:numCache>
            </c:numRef>
          </c:val>
        </c:ser>
        <c:ser>
          <c:idx val="2"/>
          <c:order val="2"/>
          <c:tx>
            <c:strRef>
              <c:f>'ac-'!$D$1</c:f>
              <c:strCache>
                <c:ptCount val="1"/>
                <c:pt idx="0">
                  <c:v>%R</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en-GB" sz="900" b="0" i="0" u="none" strike="noStrike" kern="1200" baseline="0">
                    <a:solidFill>
                      <a:schemeClr val="bg1"/>
                    </a:solidFill>
                    <a:latin typeface="+mn-lt"/>
                    <a:ea typeface="+mn-ea"/>
                    <a:cs typeface="+mn-cs"/>
                  </a:defRPr>
                </a:pPr>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'ac-'!$A$2:$A$14</c:f>
              <c:strCache>
                <c:ptCount val="13"/>
                <c:pt idx="0">
                  <c:v>Piperacillin-tazobactam</c:v>
                </c:pt>
                <c:pt idx="1">
                  <c:v>Ceftazidime</c:v>
                </c:pt>
                <c:pt idx="2">
                  <c:v>Ceftriaxone</c:v>
                </c:pt>
                <c:pt idx="3">
                  <c:v>Cefepime</c:v>
                </c:pt>
                <c:pt idx="4">
                  <c:v>Meropenem</c:v>
                </c:pt>
                <c:pt idx="5">
                  <c:v>Amikacin</c:v>
                </c:pt>
                <c:pt idx="6">
                  <c:v>Gentamicin</c:v>
                </c:pt>
                <c:pt idx="7">
                  <c:v>Ciprofloxacin</c:v>
                </c:pt>
                <c:pt idx="8">
                  <c:v>Levofloxacin</c:v>
                </c:pt>
                <c:pt idx="9">
                  <c:v>Co-trimoxazole</c:v>
                </c:pt>
                <c:pt idx="10">
                  <c:v>Colistin</c:v>
                </c:pt>
                <c:pt idx="11">
                  <c:v>Minocycline</c:v>
                </c:pt>
                <c:pt idx="12">
                  <c:v>Tigecycline</c:v>
                </c:pt>
              </c:strCache>
            </c:strRef>
          </c:cat>
          <c:val>
            <c:numRef>
              <c:f>'ac-'!$D$2:$D$14</c:f>
              <c:numCache>
                <c:formatCode>0</c:formatCode>
                <c:ptCount val="13"/>
                <c:pt idx="0">
                  <c:v>67.2413787841797</c:v>
                </c:pt>
                <c:pt idx="1">
                  <c:v>75</c:v>
                </c:pt>
                <c:pt idx="2">
                  <c:v>90.476188659668</c:v>
                </c:pt>
                <c:pt idx="3">
                  <c:v>53.3333358764648</c:v>
                </c:pt>
                <c:pt idx="4">
                  <c:v>28.125</c:v>
                </c:pt>
                <c:pt idx="5">
                  <c:v>17.8571434020996</c:v>
                </c:pt>
                <c:pt idx="6">
                  <c:v>45</c:v>
                </c:pt>
                <c:pt idx="7">
                  <c:v>61.1111106872559</c:v>
                </c:pt>
                <c:pt idx="8">
                  <c:v>66.6666717529297</c:v>
                </c:pt>
                <c:pt idx="9">
                  <c:v>58.3333320617676</c:v>
                </c:pt>
                <c:pt idx="10">
                  <c:v>10</c:v>
                </c:pt>
                <c:pt idx="11">
                  <c:v>8.82352924346924</c:v>
                </c:pt>
                <c:pt idx="12">
                  <c:v>4.87804841995239</c:v>
                </c:pt>
              </c:numCache>
            </c:numRef>
          </c:val>
        </c:ser>
        <c:dLbls>
          <c:showLegendKey val="0"/>
          <c:showVal val="1"/>
          <c:showCatName val="0"/>
          <c:showSerName val="0"/>
          <c:showPercent val="0"/>
          <c:showBubbleSize val="0"/>
        </c:dLbls>
        <c:gapWidth val="150"/>
        <c:overlap val="100"/>
        <c:axId val="1723040784"/>
        <c:axId val="1723032144"/>
      </c:barChart>
      <c:catAx>
        <c:axId val="1723040784"/>
        <c:scaling>
          <c:orientation val="minMax"/>
        </c:scaling>
        <c:delete val="0"/>
        <c:axPos val="b"/>
        <c:title>
          <c:tx>
            <c:rich>
              <a:bodyPr rot="0" spcFirstLastPara="1" vertOverflow="ellipsis" vert="horz" wrap="square" anchor="ctr" anchorCtr="1"/>
              <a:lstStyle/>
              <a:p>
                <a:pPr>
                  <a:defRPr lang="en-GB" sz="1000" b="0" i="0" u="none" strike="noStrike" kern="1200" baseline="0">
                    <a:solidFill>
                      <a:schemeClr val="tx1">
                        <a:lumMod val="65000"/>
                        <a:lumOff val="35000"/>
                      </a:schemeClr>
                    </a:solidFill>
                    <a:latin typeface="+mn-lt"/>
                    <a:ea typeface="+mn-ea"/>
                    <a:cs typeface="+mn-cs"/>
                  </a:defRPr>
                </a:pPr>
                <a:r>
                  <a:rPr lang="en-US"/>
                  <a:t>Antibiotics</a:t>
                </a:r>
                <a:endParaRPr lang="en-US"/>
              </a:p>
            </c:rich>
          </c:tx>
          <c:layout/>
          <c:overlay val="0"/>
          <c:spPr>
            <a:noFill/>
            <a:ln>
              <a:noFill/>
            </a:ln>
            <a:effectLst/>
          </c:sp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GB" sz="900" b="0" i="0" u="none" strike="noStrike" kern="1200" baseline="0">
                <a:solidFill>
                  <a:schemeClr val="tx1">
                    <a:lumMod val="65000"/>
                    <a:lumOff val="35000"/>
                  </a:schemeClr>
                </a:solidFill>
                <a:latin typeface="+mn-lt"/>
                <a:ea typeface="+mn-ea"/>
                <a:cs typeface="+mn-cs"/>
              </a:defRPr>
            </a:pPr>
          </a:p>
        </c:txPr>
        <c:crossAx val="1723032144"/>
        <c:crosses val="autoZero"/>
        <c:auto val="1"/>
        <c:lblAlgn val="ctr"/>
        <c:lblOffset val="100"/>
        <c:noMultiLvlLbl val="0"/>
      </c:catAx>
      <c:valAx>
        <c:axId val="1723032144"/>
        <c:scaling>
          <c:orientation val="minMax"/>
          <c:max val="100"/>
        </c:scaling>
        <c:delete val="0"/>
        <c:axPos val="l"/>
        <c:title>
          <c:tx>
            <c:rich>
              <a:bodyPr rot="-5400000" spcFirstLastPara="1" vertOverflow="ellipsis" vert="horz" wrap="square" anchor="ctr" anchorCtr="1"/>
              <a:lstStyle/>
              <a:p>
                <a:pPr>
                  <a:defRPr lang="en-GB" sz="1000" b="0" i="0" u="none" strike="noStrike" kern="1200" baseline="0">
                    <a:solidFill>
                      <a:schemeClr val="tx1">
                        <a:lumMod val="65000"/>
                        <a:lumOff val="35000"/>
                      </a:schemeClr>
                    </a:solidFill>
                    <a:latin typeface="+mn-lt"/>
                    <a:ea typeface="+mn-ea"/>
                    <a:cs typeface="+mn-cs"/>
                  </a:defRPr>
                </a:pPr>
                <a:r>
                  <a:rPr lang="en-US"/>
                  <a:t>Susceptibility</a:t>
                </a:r>
                <a:r>
                  <a:rPr lang="en-US" baseline="0"/>
                  <a:t> %</a:t>
                </a:r>
                <a:endParaRPr lang="en-US"/>
              </a:p>
            </c:rich>
          </c:tx>
          <c:layout/>
          <c:overlay val="0"/>
          <c:spPr>
            <a:noFill/>
            <a:ln>
              <a:noFill/>
            </a:ln>
            <a:effectLst/>
          </c:sp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lang="en-GB" sz="900" b="0" i="0" u="none" strike="noStrike" kern="1200" baseline="0">
                <a:solidFill>
                  <a:schemeClr val="tx1">
                    <a:lumMod val="65000"/>
                    <a:lumOff val="35000"/>
                  </a:schemeClr>
                </a:solidFill>
                <a:latin typeface="+mn-lt"/>
                <a:ea typeface="+mn-ea"/>
                <a:cs typeface="+mn-cs"/>
              </a:defRPr>
            </a:pPr>
          </a:p>
        </c:txPr>
        <c:crossAx val="1723040784"/>
        <c:crosses val="autoZero"/>
        <c:crossBetween val="between"/>
        <c:majorUnit val="20"/>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lang="en-GB" sz="900" b="0" i="0" u="none" strike="noStrike" kern="1200" baseline="0">
              <a:solidFill>
                <a:schemeClr val="tx1">
                  <a:lumMod val="65000"/>
                  <a:lumOff val="35000"/>
                </a:schemeClr>
              </a:solidFill>
              <a:latin typeface="+mn-lt"/>
              <a:ea typeface="+mn-ea"/>
              <a:cs typeface="+mn-cs"/>
            </a:defRPr>
          </a:pPr>
        </a:p>
      </c:txPr>
    </c:legend>
    <c:plotVisOnly val="1"/>
    <c:dispBlanksAs val="gap"/>
    <c:showDLblsOverMax val="0"/>
    <c:extLst>
      <c:ext uri="{0b15fc19-7d7d-44ad-8c2d-2c3a37ce22c3}">
        <chartProps xmlns="https://web.wps.cn/et/2018/main" chartId="{d394036a-86ad-473f-8f7b-ad9695acf737}"/>
      </c:ext>
    </c:extLst>
  </c:chart>
  <c:spPr>
    <a:solidFill>
      <a:schemeClr val="bg1"/>
    </a:solidFill>
    <a:ln w="9525" cap="flat" cmpd="sng" algn="ctr">
      <a:solidFill>
        <a:schemeClr val="tx1">
          <a:lumMod val="15000"/>
          <a:lumOff val="85000"/>
        </a:schemeClr>
      </a:solidFill>
      <a:round/>
    </a:ln>
    <a:effectLst/>
  </c:spPr>
  <c:txPr>
    <a:bodyPr/>
    <a:lstStyle/>
    <a:p>
      <a:pPr>
        <a:defRPr lang="en-GB"/>
      </a:pPr>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panose="020B0604020202020204"/>
                <a:ea typeface="Arial" panose="020B0604020202020204"/>
                <a:cs typeface="Arial" panose="020B0604020202020204"/>
                <a:sym typeface="Arial" panose="020B0604020202020204"/>
              </a:defRPr>
            </a:lvl1pPr>
            <a:lvl2pPr marR="0" lvl="1" algn="l" rtl="0">
              <a:spcBef>
                <a:spcPts val="0"/>
              </a:spcBef>
              <a:spcAft>
                <a:spcPts val="0"/>
              </a:spcAft>
              <a:buSzPts val="1400"/>
              <a:buNone/>
              <a:defRPr sz="1800" b="0" i="0" u="none" strike="noStrike" cap="none">
                <a:solidFill>
                  <a:schemeClr val="dk1"/>
                </a:solidFill>
                <a:latin typeface="Arial" panose="020B0604020202020204"/>
                <a:ea typeface="Arial" panose="020B0604020202020204"/>
                <a:cs typeface="Arial" panose="020B0604020202020204"/>
                <a:sym typeface="Arial" panose="020B0604020202020204"/>
              </a:defRPr>
            </a:lvl2pPr>
            <a:lvl3pPr marR="0" lvl="2" algn="l" rtl="0">
              <a:spcBef>
                <a:spcPts val="0"/>
              </a:spcBef>
              <a:spcAft>
                <a:spcPts val="0"/>
              </a:spcAft>
              <a:buSzPts val="1400"/>
              <a:buNone/>
              <a:defRPr sz="1800" b="0" i="0" u="none" strike="noStrike" cap="none">
                <a:solidFill>
                  <a:schemeClr val="dk1"/>
                </a:solidFill>
                <a:latin typeface="Arial" panose="020B0604020202020204"/>
                <a:ea typeface="Arial" panose="020B0604020202020204"/>
                <a:cs typeface="Arial" panose="020B0604020202020204"/>
                <a:sym typeface="Arial" panose="020B0604020202020204"/>
              </a:defRPr>
            </a:lvl3pPr>
            <a:lvl4pPr marR="0" lvl="3" algn="l" rtl="0">
              <a:spcBef>
                <a:spcPts val="0"/>
              </a:spcBef>
              <a:spcAft>
                <a:spcPts val="0"/>
              </a:spcAft>
              <a:buSzPts val="1400"/>
              <a:buNone/>
              <a:defRPr sz="1800" b="0" i="0" u="none" strike="noStrike" cap="none">
                <a:solidFill>
                  <a:schemeClr val="dk1"/>
                </a:solidFill>
                <a:latin typeface="Arial" panose="020B0604020202020204"/>
                <a:ea typeface="Arial" panose="020B0604020202020204"/>
                <a:cs typeface="Arial" panose="020B0604020202020204"/>
                <a:sym typeface="Arial" panose="020B0604020202020204"/>
              </a:defRPr>
            </a:lvl4pPr>
            <a:lvl5pPr marR="0" lvl="4" algn="l" rtl="0">
              <a:spcBef>
                <a:spcPts val="0"/>
              </a:spcBef>
              <a:spcAft>
                <a:spcPts val="0"/>
              </a:spcAft>
              <a:buSzPts val="1400"/>
              <a:buNone/>
              <a:defRPr sz="1800" b="0" i="0" u="none" strike="noStrike" cap="none">
                <a:solidFill>
                  <a:schemeClr val="dk1"/>
                </a:solidFill>
                <a:latin typeface="Arial" panose="020B0604020202020204"/>
                <a:ea typeface="Arial" panose="020B0604020202020204"/>
                <a:cs typeface="Arial" panose="020B0604020202020204"/>
                <a:sym typeface="Arial" panose="020B0604020202020204"/>
              </a:defRPr>
            </a:lvl5pPr>
            <a:lvl6pPr marR="0" lvl="5" algn="l" rtl="0">
              <a:spcBef>
                <a:spcPts val="0"/>
              </a:spcBef>
              <a:spcAft>
                <a:spcPts val="0"/>
              </a:spcAft>
              <a:buSzPts val="1400"/>
              <a:buNone/>
              <a:defRPr sz="1800" b="0" i="0" u="none" strike="noStrike" cap="none">
                <a:solidFill>
                  <a:schemeClr val="dk1"/>
                </a:solidFill>
                <a:latin typeface="Arial" panose="020B0604020202020204"/>
                <a:ea typeface="Arial" panose="020B0604020202020204"/>
                <a:cs typeface="Arial" panose="020B0604020202020204"/>
                <a:sym typeface="Arial" panose="020B0604020202020204"/>
              </a:defRPr>
            </a:lvl6pPr>
            <a:lvl7pPr marR="0" lvl="6" algn="l" rtl="0">
              <a:spcBef>
                <a:spcPts val="0"/>
              </a:spcBef>
              <a:spcAft>
                <a:spcPts val="0"/>
              </a:spcAft>
              <a:buSzPts val="1400"/>
              <a:buNone/>
              <a:defRPr sz="1800" b="0" i="0" u="none" strike="noStrike" cap="none">
                <a:solidFill>
                  <a:schemeClr val="dk1"/>
                </a:solidFill>
                <a:latin typeface="Arial" panose="020B0604020202020204"/>
                <a:ea typeface="Arial" panose="020B0604020202020204"/>
                <a:cs typeface="Arial" panose="020B0604020202020204"/>
                <a:sym typeface="Arial" panose="020B0604020202020204"/>
              </a:defRPr>
            </a:lvl7pPr>
            <a:lvl8pPr marR="0" lvl="7" algn="l" rtl="0">
              <a:spcBef>
                <a:spcPts val="0"/>
              </a:spcBef>
              <a:spcAft>
                <a:spcPts val="0"/>
              </a:spcAft>
              <a:buSzPts val="1400"/>
              <a:buNone/>
              <a:defRPr sz="1800" b="0" i="0" u="none" strike="noStrike" cap="none">
                <a:solidFill>
                  <a:schemeClr val="dk1"/>
                </a:solidFill>
                <a:latin typeface="Arial" panose="020B0604020202020204"/>
                <a:ea typeface="Arial" panose="020B0604020202020204"/>
                <a:cs typeface="Arial" panose="020B0604020202020204"/>
                <a:sym typeface="Arial" panose="020B0604020202020204"/>
              </a:defRPr>
            </a:lvl8pPr>
            <a:lvl9pPr marR="0" lvl="8" algn="l" rtl="0">
              <a:spcBef>
                <a:spcPts val="0"/>
              </a:spcBef>
              <a:spcAft>
                <a:spcPts val="0"/>
              </a:spcAft>
              <a:buSzPts val="1400"/>
              <a:buNone/>
              <a:defRPr sz="1800" b="0" i="0" u="none" strike="noStrike" cap="none">
                <a:solidFill>
                  <a:schemeClr val="dk1"/>
                </a:solidFill>
                <a:latin typeface="Arial" panose="020B0604020202020204"/>
                <a:ea typeface="Arial" panose="020B0604020202020204"/>
                <a:cs typeface="Arial" panose="020B0604020202020204"/>
                <a:sym typeface="Arial" panose="020B0604020202020204"/>
              </a:defRPr>
            </a:lvl9pPr>
          </a:lstStyle>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panose="020B0604020202020204"/>
                <a:ea typeface="Arial" panose="020B0604020202020204"/>
                <a:cs typeface="Arial" panose="020B0604020202020204"/>
                <a:sym typeface="Arial" panose="020B0604020202020204"/>
              </a:defRPr>
            </a:lvl1pPr>
            <a:lvl2pPr marR="0" lvl="1" algn="l" rtl="0">
              <a:spcBef>
                <a:spcPts val="0"/>
              </a:spcBef>
              <a:spcAft>
                <a:spcPts val="0"/>
              </a:spcAft>
              <a:buSzPts val="1400"/>
              <a:buNone/>
              <a:defRPr sz="1800" b="0" i="0" u="none" strike="noStrike" cap="none">
                <a:solidFill>
                  <a:schemeClr val="dk1"/>
                </a:solidFill>
                <a:latin typeface="Arial" panose="020B0604020202020204"/>
                <a:ea typeface="Arial" panose="020B0604020202020204"/>
                <a:cs typeface="Arial" panose="020B0604020202020204"/>
                <a:sym typeface="Arial" panose="020B0604020202020204"/>
              </a:defRPr>
            </a:lvl2pPr>
            <a:lvl3pPr marR="0" lvl="2" algn="l" rtl="0">
              <a:spcBef>
                <a:spcPts val="0"/>
              </a:spcBef>
              <a:spcAft>
                <a:spcPts val="0"/>
              </a:spcAft>
              <a:buSzPts val="1400"/>
              <a:buNone/>
              <a:defRPr sz="1800" b="0" i="0" u="none" strike="noStrike" cap="none">
                <a:solidFill>
                  <a:schemeClr val="dk1"/>
                </a:solidFill>
                <a:latin typeface="Arial" panose="020B0604020202020204"/>
                <a:ea typeface="Arial" panose="020B0604020202020204"/>
                <a:cs typeface="Arial" panose="020B0604020202020204"/>
                <a:sym typeface="Arial" panose="020B0604020202020204"/>
              </a:defRPr>
            </a:lvl3pPr>
            <a:lvl4pPr marR="0" lvl="3" algn="l" rtl="0">
              <a:spcBef>
                <a:spcPts val="0"/>
              </a:spcBef>
              <a:spcAft>
                <a:spcPts val="0"/>
              </a:spcAft>
              <a:buSzPts val="1400"/>
              <a:buNone/>
              <a:defRPr sz="1800" b="0" i="0" u="none" strike="noStrike" cap="none">
                <a:solidFill>
                  <a:schemeClr val="dk1"/>
                </a:solidFill>
                <a:latin typeface="Arial" panose="020B0604020202020204"/>
                <a:ea typeface="Arial" panose="020B0604020202020204"/>
                <a:cs typeface="Arial" panose="020B0604020202020204"/>
                <a:sym typeface="Arial" panose="020B0604020202020204"/>
              </a:defRPr>
            </a:lvl4pPr>
            <a:lvl5pPr marR="0" lvl="4" algn="l" rtl="0">
              <a:spcBef>
                <a:spcPts val="0"/>
              </a:spcBef>
              <a:spcAft>
                <a:spcPts val="0"/>
              </a:spcAft>
              <a:buSzPts val="1400"/>
              <a:buNone/>
              <a:defRPr sz="1800" b="0" i="0" u="none" strike="noStrike" cap="none">
                <a:solidFill>
                  <a:schemeClr val="dk1"/>
                </a:solidFill>
                <a:latin typeface="Arial" panose="020B0604020202020204"/>
                <a:ea typeface="Arial" panose="020B0604020202020204"/>
                <a:cs typeface="Arial" panose="020B0604020202020204"/>
                <a:sym typeface="Arial" panose="020B0604020202020204"/>
              </a:defRPr>
            </a:lvl5pPr>
            <a:lvl6pPr marR="0" lvl="5" algn="l" rtl="0">
              <a:spcBef>
                <a:spcPts val="0"/>
              </a:spcBef>
              <a:spcAft>
                <a:spcPts val="0"/>
              </a:spcAft>
              <a:buSzPts val="1400"/>
              <a:buNone/>
              <a:defRPr sz="1800" b="0" i="0" u="none" strike="noStrike" cap="none">
                <a:solidFill>
                  <a:schemeClr val="dk1"/>
                </a:solidFill>
                <a:latin typeface="Arial" panose="020B0604020202020204"/>
                <a:ea typeface="Arial" panose="020B0604020202020204"/>
                <a:cs typeface="Arial" panose="020B0604020202020204"/>
                <a:sym typeface="Arial" panose="020B0604020202020204"/>
              </a:defRPr>
            </a:lvl6pPr>
            <a:lvl7pPr marR="0" lvl="6" algn="l" rtl="0">
              <a:spcBef>
                <a:spcPts val="0"/>
              </a:spcBef>
              <a:spcAft>
                <a:spcPts val="0"/>
              </a:spcAft>
              <a:buSzPts val="1400"/>
              <a:buNone/>
              <a:defRPr sz="1800" b="0" i="0" u="none" strike="noStrike" cap="none">
                <a:solidFill>
                  <a:schemeClr val="dk1"/>
                </a:solidFill>
                <a:latin typeface="Arial" panose="020B0604020202020204"/>
                <a:ea typeface="Arial" panose="020B0604020202020204"/>
                <a:cs typeface="Arial" panose="020B0604020202020204"/>
                <a:sym typeface="Arial" panose="020B0604020202020204"/>
              </a:defRPr>
            </a:lvl7pPr>
            <a:lvl8pPr marR="0" lvl="7" algn="l" rtl="0">
              <a:spcBef>
                <a:spcPts val="0"/>
              </a:spcBef>
              <a:spcAft>
                <a:spcPts val="0"/>
              </a:spcAft>
              <a:buSzPts val="1400"/>
              <a:buNone/>
              <a:defRPr sz="1800" b="0" i="0" u="none" strike="noStrike" cap="none">
                <a:solidFill>
                  <a:schemeClr val="dk1"/>
                </a:solidFill>
                <a:latin typeface="Arial" panose="020B0604020202020204"/>
                <a:ea typeface="Arial" panose="020B0604020202020204"/>
                <a:cs typeface="Arial" panose="020B0604020202020204"/>
                <a:sym typeface="Arial" panose="020B0604020202020204"/>
              </a:defRPr>
            </a:lvl8pPr>
            <a:lvl9pPr marR="0" lvl="8" algn="l" rtl="0">
              <a:spcBef>
                <a:spcPts val="0"/>
              </a:spcBef>
              <a:spcAft>
                <a:spcPts val="0"/>
              </a:spcAft>
              <a:buSzPts val="1400"/>
              <a:buNone/>
              <a:defRPr sz="1800" b="0" i="0" u="none" strike="noStrike" cap="none">
                <a:solidFill>
                  <a:schemeClr val="dk1"/>
                </a:solidFill>
                <a:latin typeface="Arial" panose="020B0604020202020204"/>
                <a:ea typeface="Arial" panose="020B0604020202020204"/>
                <a:cs typeface="Arial" panose="020B0604020202020204"/>
                <a:sym typeface="Arial" panose="020B0604020202020204"/>
              </a:defRPr>
            </a:lvl9pPr>
          </a:lstStyle>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Arial" panose="020B0604020202020204"/>
                <a:ea typeface="Arial" panose="020B0604020202020204"/>
                <a:cs typeface="Arial" panose="020B0604020202020204"/>
                <a:sym typeface="Arial" panose="020B0604020202020204"/>
              </a:defRPr>
            </a:lvl1pPr>
            <a:lvl2pPr marL="914400" marR="0" lvl="1" indent="-228600" algn="l" rtl="0">
              <a:spcBef>
                <a:spcPts val="0"/>
              </a:spcBef>
              <a:spcAft>
                <a:spcPts val="0"/>
              </a:spcAft>
              <a:buSzPts val="1400"/>
              <a:buNone/>
              <a:defRPr sz="1200" b="0" i="0" u="none" strike="noStrike" cap="none">
                <a:solidFill>
                  <a:schemeClr val="dk1"/>
                </a:solidFill>
                <a:latin typeface="Arial" panose="020B0604020202020204"/>
                <a:ea typeface="Arial" panose="020B0604020202020204"/>
                <a:cs typeface="Arial" panose="020B0604020202020204"/>
                <a:sym typeface="Arial" panose="020B0604020202020204"/>
              </a:defRPr>
            </a:lvl2pPr>
            <a:lvl3pPr marL="1371600" marR="0" lvl="2" indent="-228600" algn="l" rtl="0">
              <a:spcBef>
                <a:spcPts val="0"/>
              </a:spcBef>
              <a:spcAft>
                <a:spcPts val="0"/>
              </a:spcAft>
              <a:buSzPts val="1400"/>
              <a:buNone/>
              <a:defRPr sz="1200" b="0" i="0" u="none" strike="noStrike" cap="none">
                <a:solidFill>
                  <a:schemeClr val="dk1"/>
                </a:solidFill>
                <a:latin typeface="Arial" panose="020B0604020202020204"/>
                <a:ea typeface="Arial" panose="020B0604020202020204"/>
                <a:cs typeface="Arial" panose="020B0604020202020204"/>
                <a:sym typeface="Arial" panose="020B0604020202020204"/>
              </a:defRPr>
            </a:lvl3pPr>
            <a:lvl4pPr marL="1828800" marR="0" lvl="3" indent="-228600" algn="l" rtl="0">
              <a:spcBef>
                <a:spcPts val="0"/>
              </a:spcBef>
              <a:spcAft>
                <a:spcPts val="0"/>
              </a:spcAft>
              <a:buSzPts val="1400"/>
              <a:buNone/>
              <a:defRPr sz="1200" b="0" i="0" u="none" strike="noStrike" cap="none">
                <a:solidFill>
                  <a:schemeClr val="dk1"/>
                </a:solidFill>
                <a:latin typeface="Arial" panose="020B0604020202020204"/>
                <a:ea typeface="Arial" panose="020B0604020202020204"/>
                <a:cs typeface="Arial" panose="020B0604020202020204"/>
                <a:sym typeface="Arial" panose="020B0604020202020204"/>
              </a:defRPr>
            </a:lvl4pPr>
            <a:lvl5pPr marL="2286000" marR="0" lvl="4" indent="-228600" algn="l" rtl="0">
              <a:spcBef>
                <a:spcPts val="0"/>
              </a:spcBef>
              <a:spcAft>
                <a:spcPts val="0"/>
              </a:spcAft>
              <a:buSzPts val="1400"/>
              <a:buNone/>
              <a:defRPr sz="1200" b="0" i="0" u="none" strike="noStrike" cap="none">
                <a:solidFill>
                  <a:schemeClr val="dk1"/>
                </a:solidFill>
                <a:latin typeface="Arial" panose="020B0604020202020204"/>
                <a:ea typeface="Arial" panose="020B0604020202020204"/>
                <a:cs typeface="Arial" panose="020B0604020202020204"/>
                <a:sym typeface="Arial" panose="020B0604020202020204"/>
              </a:defRPr>
            </a:lvl5pPr>
            <a:lvl6pPr marL="2743200" marR="0" lvl="5" indent="-228600" algn="l" rtl="0">
              <a:spcBef>
                <a:spcPts val="0"/>
              </a:spcBef>
              <a:spcAft>
                <a:spcPts val="0"/>
              </a:spcAft>
              <a:buSzPts val="1400"/>
              <a:buNone/>
              <a:defRPr sz="1200" b="0" i="0" u="none" strike="noStrike" cap="none">
                <a:solidFill>
                  <a:schemeClr val="dk1"/>
                </a:solidFill>
                <a:latin typeface="Arial" panose="020B0604020202020204"/>
                <a:ea typeface="Arial" panose="020B0604020202020204"/>
                <a:cs typeface="Arial" panose="020B0604020202020204"/>
                <a:sym typeface="Arial" panose="020B0604020202020204"/>
              </a:defRPr>
            </a:lvl6pPr>
            <a:lvl7pPr marL="3200400" marR="0" lvl="6" indent="-228600" algn="l" rtl="0">
              <a:spcBef>
                <a:spcPts val="0"/>
              </a:spcBef>
              <a:spcAft>
                <a:spcPts val="0"/>
              </a:spcAft>
              <a:buSzPts val="1400"/>
              <a:buNone/>
              <a:defRPr sz="1200" b="0" i="0" u="none" strike="noStrike" cap="none">
                <a:solidFill>
                  <a:schemeClr val="dk1"/>
                </a:solidFill>
                <a:latin typeface="Arial" panose="020B0604020202020204"/>
                <a:ea typeface="Arial" panose="020B0604020202020204"/>
                <a:cs typeface="Arial" panose="020B0604020202020204"/>
                <a:sym typeface="Arial" panose="020B0604020202020204"/>
              </a:defRPr>
            </a:lvl7pPr>
            <a:lvl8pPr marL="3657600" marR="0" lvl="7" indent="-228600" algn="l" rtl="0">
              <a:spcBef>
                <a:spcPts val="0"/>
              </a:spcBef>
              <a:spcAft>
                <a:spcPts val="0"/>
              </a:spcAft>
              <a:buSzPts val="1400"/>
              <a:buNone/>
              <a:defRPr sz="1200" b="0" i="0" u="none" strike="noStrike" cap="none">
                <a:solidFill>
                  <a:schemeClr val="dk1"/>
                </a:solidFill>
                <a:latin typeface="Arial" panose="020B0604020202020204"/>
                <a:ea typeface="Arial" panose="020B0604020202020204"/>
                <a:cs typeface="Arial" panose="020B0604020202020204"/>
                <a:sym typeface="Arial" panose="020B0604020202020204"/>
              </a:defRPr>
            </a:lvl8pPr>
            <a:lvl9pPr marL="4114800" marR="0" lvl="8" indent="-228600" algn="l" rtl="0">
              <a:spcBef>
                <a:spcPts val="0"/>
              </a:spcBef>
              <a:spcAft>
                <a:spcPts val="0"/>
              </a:spcAft>
              <a:buSzPts val="1400"/>
              <a:buNone/>
              <a:defRPr sz="1200" b="0" i="0" u="none" strike="noStrike" cap="none">
                <a:solidFill>
                  <a:schemeClr val="dk1"/>
                </a:solidFill>
                <a:latin typeface="Arial" panose="020B0604020202020204"/>
                <a:ea typeface="Arial" panose="020B0604020202020204"/>
                <a:cs typeface="Arial" panose="020B0604020202020204"/>
                <a:sym typeface="Arial" panose="020B0604020202020204"/>
              </a:defRPr>
            </a:lvl9pPr>
          </a:lstStyle>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panose="020B0604020202020204"/>
                <a:ea typeface="Arial" panose="020B0604020202020204"/>
                <a:cs typeface="Arial" panose="020B0604020202020204"/>
                <a:sym typeface="Arial" panose="020B0604020202020204"/>
              </a:defRPr>
            </a:lvl1pPr>
            <a:lvl2pPr marR="0" lvl="1" algn="l" rtl="0">
              <a:spcBef>
                <a:spcPts val="0"/>
              </a:spcBef>
              <a:spcAft>
                <a:spcPts val="0"/>
              </a:spcAft>
              <a:buSzPts val="1400"/>
              <a:buNone/>
              <a:defRPr sz="1800" b="0" i="0" u="none" strike="noStrike" cap="none">
                <a:solidFill>
                  <a:schemeClr val="dk1"/>
                </a:solidFill>
                <a:latin typeface="Arial" panose="020B0604020202020204"/>
                <a:ea typeface="Arial" panose="020B0604020202020204"/>
                <a:cs typeface="Arial" panose="020B0604020202020204"/>
                <a:sym typeface="Arial" panose="020B0604020202020204"/>
              </a:defRPr>
            </a:lvl2pPr>
            <a:lvl3pPr marR="0" lvl="2" algn="l" rtl="0">
              <a:spcBef>
                <a:spcPts val="0"/>
              </a:spcBef>
              <a:spcAft>
                <a:spcPts val="0"/>
              </a:spcAft>
              <a:buSzPts val="1400"/>
              <a:buNone/>
              <a:defRPr sz="1800" b="0" i="0" u="none" strike="noStrike" cap="none">
                <a:solidFill>
                  <a:schemeClr val="dk1"/>
                </a:solidFill>
                <a:latin typeface="Arial" panose="020B0604020202020204"/>
                <a:ea typeface="Arial" panose="020B0604020202020204"/>
                <a:cs typeface="Arial" panose="020B0604020202020204"/>
                <a:sym typeface="Arial" panose="020B0604020202020204"/>
              </a:defRPr>
            </a:lvl3pPr>
            <a:lvl4pPr marR="0" lvl="3" algn="l" rtl="0">
              <a:spcBef>
                <a:spcPts val="0"/>
              </a:spcBef>
              <a:spcAft>
                <a:spcPts val="0"/>
              </a:spcAft>
              <a:buSzPts val="1400"/>
              <a:buNone/>
              <a:defRPr sz="1800" b="0" i="0" u="none" strike="noStrike" cap="none">
                <a:solidFill>
                  <a:schemeClr val="dk1"/>
                </a:solidFill>
                <a:latin typeface="Arial" panose="020B0604020202020204"/>
                <a:ea typeface="Arial" panose="020B0604020202020204"/>
                <a:cs typeface="Arial" panose="020B0604020202020204"/>
                <a:sym typeface="Arial" panose="020B0604020202020204"/>
              </a:defRPr>
            </a:lvl4pPr>
            <a:lvl5pPr marR="0" lvl="4" algn="l" rtl="0">
              <a:spcBef>
                <a:spcPts val="0"/>
              </a:spcBef>
              <a:spcAft>
                <a:spcPts val="0"/>
              </a:spcAft>
              <a:buSzPts val="1400"/>
              <a:buNone/>
              <a:defRPr sz="1800" b="0" i="0" u="none" strike="noStrike" cap="none">
                <a:solidFill>
                  <a:schemeClr val="dk1"/>
                </a:solidFill>
                <a:latin typeface="Arial" panose="020B0604020202020204"/>
                <a:ea typeface="Arial" panose="020B0604020202020204"/>
                <a:cs typeface="Arial" panose="020B0604020202020204"/>
                <a:sym typeface="Arial" panose="020B0604020202020204"/>
              </a:defRPr>
            </a:lvl5pPr>
            <a:lvl6pPr marR="0" lvl="5" algn="l" rtl="0">
              <a:spcBef>
                <a:spcPts val="0"/>
              </a:spcBef>
              <a:spcAft>
                <a:spcPts val="0"/>
              </a:spcAft>
              <a:buSzPts val="1400"/>
              <a:buNone/>
              <a:defRPr sz="1800" b="0" i="0" u="none" strike="noStrike" cap="none">
                <a:solidFill>
                  <a:schemeClr val="dk1"/>
                </a:solidFill>
                <a:latin typeface="Arial" panose="020B0604020202020204"/>
                <a:ea typeface="Arial" panose="020B0604020202020204"/>
                <a:cs typeface="Arial" panose="020B0604020202020204"/>
                <a:sym typeface="Arial" panose="020B0604020202020204"/>
              </a:defRPr>
            </a:lvl6pPr>
            <a:lvl7pPr marR="0" lvl="6" algn="l" rtl="0">
              <a:spcBef>
                <a:spcPts val="0"/>
              </a:spcBef>
              <a:spcAft>
                <a:spcPts val="0"/>
              </a:spcAft>
              <a:buSzPts val="1400"/>
              <a:buNone/>
              <a:defRPr sz="1800" b="0" i="0" u="none" strike="noStrike" cap="none">
                <a:solidFill>
                  <a:schemeClr val="dk1"/>
                </a:solidFill>
                <a:latin typeface="Arial" panose="020B0604020202020204"/>
                <a:ea typeface="Arial" panose="020B0604020202020204"/>
                <a:cs typeface="Arial" panose="020B0604020202020204"/>
                <a:sym typeface="Arial" panose="020B0604020202020204"/>
              </a:defRPr>
            </a:lvl7pPr>
            <a:lvl8pPr marR="0" lvl="7" algn="l" rtl="0">
              <a:spcBef>
                <a:spcPts val="0"/>
              </a:spcBef>
              <a:spcAft>
                <a:spcPts val="0"/>
              </a:spcAft>
              <a:buSzPts val="1400"/>
              <a:buNone/>
              <a:defRPr sz="1800" b="0" i="0" u="none" strike="noStrike" cap="none">
                <a:solidFill>
                  <a:schemeClr val="dk1"/>
                </a:solidFill>
                <a:latin typeface="Arial" panose="020B0604020202020204"/>
                <a:ea typeface="Arial" panose="020B0604020202020204"/>
                <a:cs typeface="Arial" panose="020B0604020202020204"/>
                <a:sym typeface="Arial" panose="020B0604020202020204"/>
              </a:defRPr>
            </a:lvl8pPr>
            <a:lvl9pPr marR="0" lvl="8" algn="l" rtl="0">
              <a:spcBef>
                <a:spcPts val="0"/>
              </a:spcBef>
              <a:spcAft>
                <a:spcPts val="0"/>
              </a:spcAft>
              <a:buSzPts val="1400"/>
              <a:buNone/>
              <a:defRPr sz="1800" b="0" i="0" u="none" strike="noStrike" cap="none">
                <a:solidFill>
                  <a:schemeClr val="dk1"/>
                </a:solidFill>
                <a:latin typeface="Arial" panose="020B0604020202020204"/>
                <a:ea typeface="Arial" panose="020B0604020202020204"/>
                <a:cs typeface="Arial" panose="020B0604020202020204"/>
                <a:sym typeface="Arial" panose="020B0604020202020204"/>
              </a:defRPr>
            </a:lvl9pPr>
          </a:lstStyle>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Arial" panose="020B0604020202020204"/>
                <a:ea typeface="Arial" panose="020B0604020202020204"/>
                <a:cs typeface="Arial" panose="020B0604020202020204"/>
                <a:sym typeface="Arial" panose="020B0604020202020204"/>
              </a:rPr>
            </a:fld>
            <a:endParaRPr sz="1200" b="0" i="0" u="none" strike="noStrike" cap="none">
              <a:solidFill>
                <a:schemeClr val="dk1"/>
              </a:solidFill>
              <a:latin typeface="Arial" panose="020B0604020202020204"/>
              <a:ea typeface="Arial" panose="020B0604020202020204"/>
              <a:cs typeface="Arial" panose="020B0604020202020204"/>
              <a:sym typeface="Arial" panose="020B0604020202020204"/>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143"/>
        <p:cNvGrpSpPr/>
        <p:nvPr/>
      </p:nvGrpSpPr>
      <p:grpSpPr>
        <a:xfrm>
          <a:off x="0" y="0"/>
          <a:ext cx="0" cy="0"/>
          <a:chOff x="0" y="0"/>
          <a:chExt cx="0" cy="0"/>
        </a:xfrm>
      </p:grpSpPr>
      <p:sp>
        <p:nvSpPr>
          <p:cNvPr id="144" name="Google Shape;144;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145" name="Google Shape;14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267"/>
        <p:cNvGrpSpPr/>
        <p:nvPr/>
      </p:nvGrpSpPr>
      <p:grpSpPr>
        <a:xfrm>
          <a:off x="0" y="0"/>
          <a:ext cx="0" cy="0"/>
          <a:chOff x="0" y="0"/>
          <a:chExt cx="0" cy="0"/>
        </a:xfrm>
      </p:grpSpPr>
      <p:sp>
        <p:nvSpPr>
          <p:cNvPr id="268" name="Google Shape;268;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269" name="Google Shape;269;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276"/>
        <p:cNvGrpSpPr/>
        <p:nvPr/>
      </p:nvGrpSpPr>
      <p:grpSpPr>
        <a:xfrm>
          <a:off x="0" y="0"/>
          <a:ext cx="0" cy="0"/>
          <a:chOff x="0" y="0"/>
          <a:chExt cx="0" cy="0"/>
        </a:xfrm>
      </p:grpSpPr>
      <p:sp>
        <p:nvSpPr>
          <p:cNvPr id="277" name="Google Shape;277;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278" name="Google Shape;278;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285"/>
        <p:cNvGrpSpPr/>
        <p:nvPr/>
      </p:nvGrpSpPr>
      <p:grpSpPr>
        <a:xfrm>
          <a:off x="0" y="0"/>
          <a:ext cx="0" cy="0"/>
          <a:chOff x="0" y="0"/>
          <a:chExt cx="0" cy="0"/>
        </a:xfrm>
      </p:grpSpPr>
      <p:sp>
        <p:nvSpPr>
          <p:cNvPr id="286" name="Google Shape;286;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287" name="Google Shape;287;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163"/>
        <p:cNvGrpSpPr/>
        <p:nvPr/>
      </p:nvGrpSpPr>
      <p:grpSpPr>
        <a:xfrm>
          <a:off x="0" y="0"/>
          <a:ext cx="0" cy="0"/>
          <a:chOff x="0" y="0"/>
          <a:chExt cx="0" cy="0"/>
        </a:xfrm>
      </p:grpSpPr>
      <p:sp>
        <p:nvSpPr>
          <p:cNvPr id="164" name="Google Shape;164;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165" name="Google Shape;16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172"/>
        <p:cNvGrpSpPr/>
        <p:nvPr/>
      </p:nvGrpSpPr>
      <p:grpSpPr>
        <a:xfrm>
          <a:off x="0" y="0"/>
          <a:ext cx="0" cy="0"/>
          <a:chOff x="0" y="0"/>
          <a:chExt cx="0" cy="0"/>
        </a:xfrm>
      </p:grpSpPr>
      <p:sp>
        <p:nvSpPr>
          <p:cNvPr id="173" name="Google Shape;173;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174" name="Google Shape;174;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181"/>
        <p:cNvGrpSpPr/>
        <p:nvPr/>
      </p:nvGrpSpPr>
      <p:grpSpPr>
        <a:xfrm>
          <a:off x="0" y="0"/>
          <a:ext cx="0" cy="0"/>
          <a:chOff x="0" y="0"/>
          <a:chExt cx="0" cy="0"/>
        </a:xfrm>
      </p:grpSpPr>
      <p:sp>
        <p:nvSpPr>
          <p:cNvPr id="182" name="Google Shape;182;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183" name="Google Shape;183;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190"/>
        <p:cNvGrpSpPr/>
        <p:nvPr/>
      </p:nvGrpSpPr>
      <p:grpSpPr>
        <a:xfrm>
          <a:off x="0" y="0"/>
          <a:ext cx="0" cy="0"/>
          <a:chOff x="0" y="0"/>
          <a:chExt cx="0" cy="0"/>
        </a:xfrm>
      </p:grpSpPr>
      <p:sp>
        <p:nvSpPr>
          <p:cNvPr id="191" name="Google Shape;191;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192" name="Google Shape;192;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225"/>
        <p:cNvGrpSpPr/>
        <p:nvPr/>
      </p:nvGrpSpPr>
      <p:grpSpPr>
        <a:xfrm>
          <a:off x="0" y="0"/>
          <a:ext cx="0" cy="0"/>
          <a:chOff x="0" y="0"/>
          <a:chExt cx="0" cy="0"/>
        </a:xfrm>
      </p:grpSpPr>
      <p:sp>
        <p:nvSpPr>
          <p:cNvPr id="226" name="Google Shape;226;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227" name="Google Shape;227;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235"/>
        <p:cNvGrpSpPr/>
        <p:nvPr/>
      </p:nvGrpSpPr>
      <p:grpSpPr>
        <a:xfrm>
          <a:off x="0" y="0"/>
          <a:ext cx="0" cy="0"/>
          <a:chOff x="0" y="0"/>
          <a:chExt cx="0" cy="0"/>
        </a:xfrm>
      </p:grpSpPr>
      <p:sp>
        <p:nvSpPr>
          <p:cNvPr id="236" name="Google Shape;236;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237" name="Google Shape;237;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246"/>
        <p:cNvGrpSpPr/>
        <p:nvPr/>
      </p:nvGrpSpPr>
      <p:grpSpPr>
        <a:xfrm>
          <a:off x="0" y="0"/>
          <a:ext cx="0" cy="0"/>
          <a:chOff x="0" y="0"/>
          <a:chExt cx="0" cy="0"/>
        </a:xfrm>
      </p:grpSpPr>
      <p:sp>
        <p:nvSpPr>
          <p:cNvPr id="247" name="Google Shape;247;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248" name="Google Shape;248;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258"/>
        <p:cNvGrpSpPr/>
        <p:nvPr/>
      </p:nvGrpSpPr>
      <p:grpSpPr>
        <a:xfrm>
          <a:off x="0" y="0"/>
          <a:ext cx="0" cy="0"/>
          <a:chOff x="0" y="0"/>
          <a:chExt cx="0" cy="0"/>
        </a:xfrm>
      </p:grpSpPr>
      <p:sp>
        <p:nvSpPr>
          <p:cNvPr id="259" name="Google Shape;259;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260" name="Google Shape;260;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matchingName="Title and Content">
  <p:cSld name="OBJECT">
    <p:spTree>
      <p:nvGrpSpPr>
        <p:cNvPr id="1" name="Shape 26"/>
        <p:cNvGrpSpPr/>
        <p:nvPr/>
      </p:nvGrpSpPr>
      <p:grpSpPr>
        <a:xfrm>
          <a:off x="0" y="0"/>
          <a:ext cx="0" cy="0"/>
          <a:chOff x="0" y="0"/>
          <a:chExt cx="0" cy="0"/>
        </a:xfrm>
      </p:grpSpPr>
      <p:sp>
        <p:nvSpPr>
          <p:cNvPr id="27" name="Google Shape;27;p14"/>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14"/>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40" algn="l">
              <a:spcBef>
                <a:spcPts val="1000"/>
              </a:spcBef>
              <a:spcAft>
                <a:spcPts val="0"/>
              </a:spcAft>
              <a:buSzPts val="1440"/>
              <a:buChar char="►"/>
              <a:defRPr/>
            </a:lvl3pPr>
            <a:lvl4pPr marL="1828800" lvl="3" indent="-320040" algn="l">
              <a:spcBef>
                <a:spcPts val="1000"/>
              </a:spcBef>
              <a:spcAft>
                <a:spcPts val="0"/>
              </a:spcAft>
              <a:buSzPts val="1440"/>
              <a:buChar char="►"/>
              <a:defRPr/>
            </a:lvl4pPr>
            <a:lvl5pPr marL="2286000" lvl="4" indent="-320040" algn="l">
              <a:spcBef>
                <a:spcPts val="1000"/>
              </a:spcBef>
              <a:spcAft>
                <a:spcPts val="0"/>
              </a:spcAft>
              <a:buSzPts val="1440"/>
              <a:buChar char="►"/>
              <a:defRPr/>
            </a:lvl5pPr>
            <a:lvl6pPr marL="2743200" lvl="5" indent="-320040" algn="l">
              <a:spcBef>
                <a:spcPts val="1000"/>
              </a:spcBef>
              <a:spcAft>
                <a:spcPts val="0"/>
              </a:spcAft>
              <a:buSzPts val="1440"/>
              <a:buChar char="►"/>
              <a:defRPr/>
            </a:lvl6pPr>
            <a:lvl7pPr marL="3200400" lvl="6" indent="-320040"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p:txBody>
      </p:sp>
      <p:sp>
        <p:nvSpPr>
          <p:cNvPr id="29" name="Google Shape;29;p14"/>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14"/>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14"/>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Caption">
  <p:cSld name="Title and Caption">
    <p:spTree>
      <p:nvGrpSpPr>
        <p:cNvPr id="1" name="Shape 94"/>
        <p:cNvGrpSpPr/>
        <p:nvPr/>
      </p:nvGrpSpPr>
      <p:grpSpPr>
        <a:xfrm>
          <a:off x="0" y="0"/>
          <a:ext cx="0" cy="0"/>
          <a:chOff x="0" y="0"/>
          <a:chExt cx="0" cy="0"/>
        </a:xfrm>
      </p:grpSpPr>
      <p:sp>
        <p:nvSpPr>
          <p:cNvPr id="95" name="Google Shape;95;p23"/>
          <p:cNvSpPr txBox="1">
            <a:spLocks noGrp="1"/>
          </p:cNvSpPr>
          <p:nvPr>
            <p:ph type="title"/>
          </p:nvPr>
        </p:nvSpPr>
        <p:spPr>
          <a:xfrm>
            <a:off x="677335" y="609600"/>
            <a:ext cx="8596668" cy="3403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4400"/>
              <a:buFont typeface="Trebuchet MS" panose="020B0603020202020204"/>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6" name="Google Shape;96;p23"/>
          <p:cNvSpPr txBox="1">
            <a:spLocks noGrp="1"/>
          </p:cNvSpPr>
          <p:nvPr>
            <p:ph type="body" idx="1"/>
          </p:nvPr>
        </p:nvSpPr>
        <p:spPr>
          <a:xfrm>
            <a:off x="677335" y="4470400"/>
            <a:ext cx="8596668" cy="1570962"/>
          </a:xfrm>
          <a:prstGeom prst="rect">
            <a:avLst/>
          </a:prstGeom>
          <a:noFill/>
          <a:ln>
            <a:noFill/>
          </a:ln>
        </p:spPr>
        <p:txBody>
          <a:bodyPr spcFirstLastPara="1" wrap="square" lIns="91425" tIns="45700" rIns="91425" bIns="45700" anchor="ctr" anchorCtr="0">
            <a:normAutofit/>
          </a:bodyPr>
          <a:lstStyle>
            <a:lvl1pPr marL="457200" lvl="0" indent="-228600" algn="l">
              <a:spcBef>
                <a:spcPts val="1000"/>
              </a:spcBef>
              <a:spcAft>
                <a:spcPts val="0"/>
              </a:spcAft>
              <a:buSzPts val="1440"/>
              <a:buNone/>
              <a:defRPr sz="1800">
                <a:solidFill>
                  <a:srgbClr val="3F3F3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p:txBody>
      </p:sp>
      <p:sp>
        <p:nvSpPr>
          <p:cNvPr id="97" name="Google Shape;97;p23"/>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8" name="Google Shape;98;p23"/>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9" name="Google Shape;99;p23"/>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Quote with Caption">
  <p:cSld name="Quote with Caption">
    <p:spTree>
      <p:nvGrpSpPr>
        <p:cNvPr id="1" name="Shape 100"/>
        <p:cNvGrpSpPr/>
        <p:nvPr/>
      </p:nvGrpSpPr>
      <p:grpSpPr>
        <a:xfrm>
          <a:off x="0" y="0"/>
          <a:ext cx="0" cy="0"/>
          <a:chOff x="0" y="0"/>
          <a:chExt cx="0" cy="0"/>
        </a:xfrm>
      </p:grpSpPr>
      <p:sp>
        <p:nvSpPr>
          <p:cNvPr id="101" name="Google Shape;101;p24"/>
          <p:cNvSpPr txBox="1">
            <a:spLocks noGrp="1"/>
          </p:cNvSpPr>
          <p:nvPr>
            <p:ph type="title"/>
          </p:nvPr>
        </p:nvSpPr>
        <p:spPr>
          <a:xfrm>
            <a:off x="931334" y="609600"/>
            <a:ext cx="8094134" cy="3022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4400"/>
              <a:buFont typeface="Trebuchet MS" panose="020B0603020202020204"/>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2" name="Google Shape;102;p24"/>
          <p:cNvSpPr txBox="1">
            <a:spLocks noGrp="1"/>
          </p:cNvSpPr>
          <p:nvPr>
            <p:ph type="body" idx="1"/>
          </p:nvPr>
        </p:nvSpPr>
        <p:spPr>
          <a:xfrm>
            <a:off x="1366139" y="3632200"/>
            <a:ext cx="7224524" cy="381000"/>
          </a:xfrm>
          <a:prstGeom prst="rect">
            <a:avLst/>
          </a:prstGeom>
          <a:noFill/>
          <a:ln>
            <a:noFill/>
          </a:ln>
        </p:spPr>
        <p:txBody>
          <a:bodyPr spcFirstLastPara="1" wrap="square" lIns="91425" tIns="45700" rIns="91425" bIns="45700" anchor="ctr" anchorCtr="0">
            <a:noAutofit/>
          </a:bodyPr>
          <a:lstStyle>
            <a:lvl1pPr marL="457200" lvl="0" indent="-228600" algn="l">
              <a:spcBef>
                <a:spcPts val="1000"/>
              </a:spcBef>
              <a:spcAft>
                <a:spcPts val="0"/>
              </a:spcAft>
              <a:buSzPts val="1280"/>
              <a:buFont typeface="Trebuchet MS" panose="020B0603020202020204"/>
              <a:buNone/>
              <a:defRPr sz="1600">
                <a:solidFill>
                  <a:srgbClr val="7F7F7F"/>
                </a:solidFill>
              </a:defRPr>
            </a:lvl1pPr>
            <a:lvl2pPr marL="914400" lvl="1" indent="-228600" algn="l">
              <a:spcBef>
                <a:spcPts val="1000"/>
              </a:spcBef>
              <a:spcAft>
                <a:spcPts val="0"/>
              </a:spcAft>
              <a:buSzPts val="1280"/>
              <a:buFont typeface="Trebuchet MS" panose="020B0603020202020204"/>
              <a:buNone/>
              <a:defRPr/>
            </a:lvl2pPr>
            <a:lvl3pPr marL="1371600" lvl="2" indent="-228600" algn="l">
              <a:spcBef>
                <a:spcPts val="1000"/>
              </a:spcBef>
              <a:spcAft>
                <a:spcPts val="0"/>
              </a:spcAft>
              <a:buSzPts val="1120"/>
              <a:buFont typeface="Trebuchet MS" panose="020B0603020202020204"/>
              <a:buNone/>
              <a:defRPr/>
            </a:lvl3pPr>
            <a:lvl4pPr marL="1828800" lvl="3" indent="-228600" algn="l">
              <a:spcBef>
                <a:spcPts val="1000"/>
              </a:spcBef>
              <a:spcAft>
                <a:spcPts val="0"/>
              </a:spcAft>
              <a:buSzPts val="960"/>
              <a:buFont typeface="Trebuchet MS" panose="020B0603020202020204"/>
              <a:buNone/>
              <a:defRPr/>
            </a:lvl4pPr>
            <a:lvl5pPr marL="2286000" lvl="4" indent="-228600" algn="l">
              <a:spcBef>
                <a:spcPts val="1000"/>
              </a:spcBef>
              <a:spcAft>
                <a:spcPts val="0"/>
              </a:spcAft>
              <a:buSzPts val="960"/>
              <a:buFont typeface="Trebuchet MS" panose="020B0603020202020204"/>
              <a:buNone/>
              <a:defRPr/>
            </a:lvl5pPr>
            <a:lvl6pPr marL="2743200" lvl="5" indent="-320040" algn="l">
              <a:spcBef>
                <a:spcPts val="1000"/>
              </a:spcBef>
              <a:spcAft>
                <a:spcPts val="0"/>
              </a:spcAft>
              <a:buSzPts val="1440"/>
              <a:buChar char="►"/>
              <a:defRPr/>
            </a:lvl6pPr>
            <a:lvl7pPr marL="3200400" lvl="6" indent="-320040"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p:txBody>
      </p:sp>
      <p:sp>
        <p:nvSpPr>
          <p:cNvPr id="103" name="Google Shape;103;p24"/>
          <p:cNvSpPr txBox="1">
            <a:spLocks noGrp="1"/>
          </p:cNvSpPr>
          <p:nvPr>
            <p:ph type="body" idx="2"/>
          </p:nvPr>
        </p:nvSpPr>
        <p:spPr>
          <a:xfrm>
            <a:off x="677335" y="4470400"/>
            <a:ext cx="8596668" cy="1570962"/>
          </a:xfrm>
          <a:prstGeom prst="rect">
            <a:avLst/>
          </a:prstGeom>
          <a:noFill/>
          <a:ln>
            <a:noFill/>
          </a:ln>
        </p:spPr>
        <p:txBody>
          <a:bodyPr spcFirstLastPara="1" wrap="square" lIns="91425" tIns="45700" rIns="91425" bIns="45700" anchor="ctr" anchorCtr="0">
            <a:normAutofit/>
          </a:bodyPr>
          <a:lstStyle>
            <a:lvl1pPr marL="457200" lvl="0" indent="-228600" algn="l">
              <a:spcBef>
                <a:spcPts val="1000"/>
              </a:spcBef>
              <a:spcAft>
                <a:spcPts val="0"/>
              </a:spcAft>
              <a:buSzPts val="1440"/>
              <a:buNone/>
              <a:defRPr sz="1800">
                <a:solidFill>
                  <a:srgbClr val="3F3F3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p:txBody>
      </p:sp>
      <p:sp>
        <p:nvSpPr>
          <p:cNvPr id="104" name="Google Shape;104;p24"/>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5" name="Google Shape;105;p24"/>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6" name="Google Shape;106;p24"/>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fld>
            <a:endParaRPr lang="en-US"/>
          </a:p>
        </p:txBody>
      </p:sp>
      <p:sp>
        <p:nvSpPr>
          <p:cNvPr id="107" name="Google Shape;107;p24"/>
          <p:cNvSpPr txBox="1"/>
          <p:nvPr/>
        </p:nvSpPr>
        <p:spPr>
          <a:xfrm>
            <a:off x="541870" y="790378"/>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8000">
                <a:solidFill>
                  <a:srgbClr val="9EDFF5"/>
                </a:solidFill>
                <a:latin typeface="Arial" panose="020B0604020202020204"/>
                <a:ea typeface="Arial" panose="020B0604020202020204"/>
                <a:cs typeface="Arial" panose="020B0604020202020204"/>
                <a:sym typeface="Arial" panose="020B0604020202020204"/>
              </a:rPr>
              <a:t>“</a:t>
            </a:r>
            <a:endParaRPr sz="8000">
              <a:solidFill>
                <a:srgbClr val="9EDFF5"/>
              </a:solidFill>
              <a:latin typeface="Arial" panose="020B0604020202020204"/>
              <a:ea typeface="Arial" panose="020B0604020202020204"/>
              <a:cs typeface="Arial" panose="020B0604020202020204"/>
              <a:sym typeface="Arial" panose="020B0604020202020204"/>
            </a:endParaRPr>
          </a:p>
        </p:txBody>
      </p:sp>
      <p:sp>
        <p:nvSpPr>
          <p:cNvPr id="108" name="Google Shape;108;p24"/>
          <p:cNvSpPr txBox="1"/>
          <p:nvPr/>
        </p:nvSpPr>
        <p:spPr>
          <a:xfrm>
            <a:off x="8893011" y="2886556"/>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8000">
                <a:solidFill>
                  <a:srgbClr val="9EDFF5"/>
                </a:solidFill>
                <a:latin typeface="Arial" panose="020B0604020202020204"/>
                <a:ea typeface="Arial" panose="020B0604020202020204"/>
                <a:cs typeface="Arial" panose="020B0604020202020204"/>
                <a:sym typeface="Arial" panose="020B0604020202020204"/>
              </a:rPr>
              <a:t>”</a:t>
            </a:r>
            <a:endParaRPr sz="8000">
              <a:solidFill>
                <a:srgbClr val="9EDFF5"/>
              </a:solidFill>
              <a:latin typeface="Arial" panose="020B0604020202020204"/>
              <a:ea typeface="Arial" panose="020B0604020202020204"/>
              <a:cs typeface="Arial" panose="020B0604020202020204"/>
              <a:sym typeface="Arial" panose="020B0604020202020204"/>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Name Card">
  <p:cSld name="Name Card">
    <p:spTree>
      <p:nvGrpSpPr>
        <p:cNvPr id="1" name="Shape 109"/>
        <p:cNvGrpSpPr/>
        <p:nvPr/>
      </p:nvGrpSpPr>
      <p:grpSpPr>
        <a:xfrm>
          <a:off x="0" y="0"/>
          <a:ext cx="0" cy="0"/>
          <a:chOff x="0" y="0"/>
          <a:chExt cx="0" cy="0"/>
        </a:xfrm>
      </p:grpSpPr>
      <p:sp>
        <p:nvSpPr>
          <p:cNvPr id="110" name="Google Shape;110;p25"/>
          <p:cNvSpPr txBox="1">
            <a:spLocks noGrp="1"/>
          </p:cNvSpPr>
          <p:nvPr>
            <p:ph type="title"/>
          </p:nvPr>
        </p:nvSpPr>
        <p:spPr>
          <a:xfrm>
            <a:off x="677335" y="1931988"/>
            <a:ext cx="8596668" cy="259546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1"/>
              </a:buClr>
              <a:buSzPts val="4400"/>
              <a:buFont typeface="Trebuchet MS" panose="020B0603020202020204"/>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1" name="Google Shape;111;p25"/>
          <p:cNvSpPr txBox="1">
            <a:spLocks noGrp="1"/>
          </p:cNvSpPr>
          <p:nvPr>
            <p:ph type="body" idx="1"/>
          </p:nvPr>
        </p:nvSpPr>
        <p:spPr>
          <a:xfrm>
            <a:off x="677335" y="4527448"/>
            <a:ext cx="8596668" cy="151391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440"/>
              <a:buNone/>
              <a:defRPr sz="1800">
                <a:solidFill>
                  <a:srgbClr val="3F3F3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p:txBody>
      </p:sp>
      <p:sp>
        <p:nvSpPr>
          <p:cNvPr id="112" name="Google Shape;112;p25"/>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3" name="Google Shape;113;p25"/>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4" name="Google Shape;114;p25"/>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Quote Name Card">
  <p:cSld name="Quote Name Card">
    <p:spTree>
      <p:nvGrpSpPr>
        <p:cNvPr id="1" name="Shape 115"/>
        <p:cNvGrpSpPr/>
        <p:nvPr/>
      </p:nvGrpSpPr>
      <p:grpSpPr>
        <a:xfrm>
          <a:off x="0" y="0"/>
          <a:ext cx="0" cy="0"/>
          <a:chOff x="0" y="0"/>
          <a:chExt cx="0" cy="0"/>
        </a:xfrm>
      </p:grpSpPr>
      <p:sp>
        <p:nvSpPr>
          <p:cNvPr id="116" name="Google Shape;116;p26"/>
          <p:cNvSpPr txBox="1">
            <a:spLocks noGrp="1"/>
          </p:cNvSpPr>
          <p:nvPr>
            <p:ph type="title"/>
          </p:nvPr>
        </p:nvSpPr>
        <p:spPr>
          <a:xfrm>
            <a:off x="931334" y="609600"/>
            <a:ext cx="8094134" cy="3022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4400"/>
              <a:buFont typeface="Trebuchet MS" panose="020B0603020202020204"/>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7" name="Google Shape;117;p26"/>
          <p:cNvSpPr txBox="1">
            <a:spLocks noGrp="1"/>
          </p:cNvSpPr>
          <p:nvPr>
            <p:ph type="body" idx="1"/>
          </p:nvPr>
        </p:nvSpPr>
        <p:spPr>
          <a:xfrm>
            <a:off x="677332" y="4013200"/>
            <a:ext cx="8596669" cy="514248"/>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Font typeface="Trebuchet MS" panose="020B0603020202020204"/>
              <a:buNone/>
              <a:defRPr sz="2400">
                <a:solidFill>
                  <a:srgbClr val="3F3F3F"/>
                </a:solidFill>
              </a:defRPr>
            </a:lvl1pPr>
            <a:lvl2pPr marL="914400" lvl="1" indent="-228600" algn="l">
              <a:spcBef>
                <a:spcPts val="1000"/>
              </a:spcBef>
              <a:spcAft>
                <a:spcPts val="0"/>
              </a:spcAft>
              <a:buSzPts val="1280"/>
              <a:buFont typeface="Trebuchet MS" panose="020B0603020202020204"/>
              <a:buNone/>
              <a:defRPr/>
            </a:lvl2pPr>
            <a:lvl3pPr marL="1371600" lvl="2" indent="-228600" algn="l">
              <a:spcBef>
                <a:spcPts val="1000"/>
              </a:spcBef>
              <a:spcAft>
                <a:spcPts val="0"/>
              </a:spcAft>
              <a:buSzPts val="1120"/>
              <a:buFont typeface="Trebuchet MS" panose="020B0603020202020204"/>
              <a:buNone/>
              <a:defRPr/>
            </a:lvl3pPr>
            <a:lvl4pPr marL="1828800" lvl="3" indent="-228600" algn="l">
              <a:spcBef>
                <a:spcPts val="1000"/>
              </a:spcBef>
              <a:spcAft>
                <a:spcPts val="0"/>
              </a:spcAft>
              <a:buSzPts val="960"/>
              <a:buFont typeface="Trebuchet MS" panose="020B0603020202020204"/>
              <a:buNone/>
              <a:defRPr/>
            </a:lvl4pPr>
            <a:lvl5pPr marL="2286000" lvl="4" indent="-228600" algn="l">
              <a:spcBef>
                <a:spcPts val="1000"/>
              </a:spcBef>
              <a:spcAft>
                <a:spcPts val="0"/>
              </a:spcAft>
              <a:buSzPts val="960"/>
              <a:buFont typeface="Trebuchet MS" panose="020B0603020202020204"/>
              <a:buNone/>
              <a:defRPr/>
            </a:lvl5pPr>
            <a:lvl6pPr marL="2743200" lvl="5" indent="-320040" algn="l">
              <a:spcBef>
                <a:spcPts val="1000"/>
              </a:spcBef>
              <a:spcAft>
                <a:spcPts val="0"/>
              </a:spcAft>
              <a:buSzPts val="1440"/>
              <a:buChar char="►"/>
              <a:defRPr/>
            </a:lvl6pPr>
            <a:lvl7pPr marL="3200400" lvl="6" indent="-320040"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p:txBody>
      </p:sp>
      <p:sp>
        <p:nvSpPr>
          <p:cNvPr id="118" name="Google Shape;118;p26"/>
          <p:cNvSpPr txBox="1">
            <a:spLocks noGrp="1"/>
          </p:cNvSpPr>
          <p:nvPr>
            <p:ph type="body" idx="2"/>
          </p:nvPr>
        </p:nvSpPr>
        <p:spPr>
          <a:xfrm>
            <a:off x="677335" y="4527448"/>
            <a:ext cx="8596668" cy="151391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440"/>
              <a:buNone/>
              <a:defRPr sz="1800">
                <a:solidFill>
                  <a:srgbClr val="7F7F7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p:txBody>
      </p:sp>
      <p:sp>
        <p:nvSpPr>
          <p:cNvPr id="119" name="Google Shape;119;p26"/>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0" name="Google Shape;120;p26"/>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1" name="Google Shape;121;p26"/>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fld>
            <a:endParaRPr lang="en-US"/>
          </a:p>
        </p:txBody>
      </p:sp>
      <p:sp>
        <p:nvSpPr>
          <p:cNvPr id="122" name="Google Shape;122;p26"/>
          <p:cNvSpPr txBox="1"/>
          <p:nvPr/>
        </p:nvSpPr>
        <p:spPr>
          <a:xfrm>
            <a:off x="541870" y="790378"/>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8000">
                <a:solidFill>
                  <a:srgbClr val="9EDFF5"/>
                </a:solidFill>
                <a:latin typeface="Arial" panose="020B0604020202020204"/>
                <a:ea typeface="Arial" panose="020B0604020202020204"/>
                <a:cs typeface="Arial" panose="020B0604020202020204"/>
                <a:sym typeface="Arial" panose="020B0604020202020204"/>
              </a:rPr>
              <a:t>“</a:t>
            </a:r>
            <a:endParaRPr sz="8000">
              <a:solidFill>
                <a:srgbClr val="9EDFF5"/>
              </a:solidFill>
              <a:latin typeface="Arial" panose="020B0604020202020204"/>
              <a:ea typeface="Arial" panose="020B0604020202020204"/>
              <a:cs typeface="Arial" panose="020B0604020202020204"/>
              <a:sym typeface="Arial" panose="020B0604020202020204"/>
            </a:endParaRPr>
          </a:p>
        </p:txBody>
      </p:sp>
      <p:sp>
        <p:nvSpPr>
          <p:cNvPr id="123" name="Google Shape;123;p26"/>
          <p:cNvSpPr txBox="1"/>
          <p:nvPr/>
        </p:nvSpPr>
        <p:spPr>
          <a:xfrm>
            <a:off x="8893011" y="2886556"/>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8000">
                <a:solidFill>
                  <a:srgbClr val="9EDFF5"/>
                </a:solidFill>
                <a:latin typeface="Arial" panose="020B0604020202020204"/>
                <a:ea typeface="Arial" panose="020B0604020202020204"/>
                <a:cs typeface="Arial" panose="020B0604020202020204"/>
                <a:sym typeface="Arial" panose="020B0604020202020204"/>
              </a:rPr>
              <a:t>”</a:t>
            </a:r>
            <a:endParaRPr sz="8000">
              <a:solidFill>
                <a:srgbClr val="9EDFF5"/>
              </a:solidFill>
              <a:latin typeface="Arial" panose="020B0604020202020204"/>
              <a:ea typeface="Arial" panose="020B0604020202020204"/>
              <a:cs typeface="Arial" panose="020B0604020202020204"/>
              <a:sym typeface="Arial" panose="020B0604020202020204"/>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rue or False">
  <p:cSld name="True or False">
    <p:spTree>
      <p:nvGrpSpPr>
        <p:cNvPr id="1" name="Shape 124"/>
        <p:cNvGrpSpPr/>
        <p:nvPr/>
      </p:nvGrpSpPr>
      <p:grpSpPr>
        <a:xfrm>
          <a:off x="0" y="0"/>
          <a:ext cx="0" cy="0"/>
          <a:chOff x="0" y="0"/>
          <a:chExt cx="0" cy="0"/>
        </a:xfrm>
      </p:grpSpPr>
      <p:sp>
        <p:nvSpPr>
          <p:cNvPr id="125" name="Google Shape;125;p27"/>
          <p:cNvSpPr txBox="1">
            <a:spLocks noGrp="1"/>
          </p:cNvSpPr>
          <p:nvPr>
            <p:ph type="title"/>
          </p:nvPr>
        </p:nvSpPr>
        <p:spPr>
          <a:xfrm>
            <a:off x="685799" y="609600"/>
            <a:ext cx="8588203" cy="3022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4400"/>
              <a:buFont typeface="Trebuchet MS" panose="020B0603020202020204"/>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6" name="Google Shape;126;p27"/>
          <p:cNvSpPr txBox="1">
            <a:spLocks noGrp="1"/>
          </p:cNvSpPr>
          <p:nvPr>
            <p:ph type="body" idx="1"/>
          </p:nvPr>
        </p:nvSpPr>
        <p:spPr>
          <a:xfrm>
            <a:off x="677332" y="4013200"/>
            <a:ext cx="8596669" cy="514248"/>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Font typeface="Trebuchet MS" panose="020B0603020202020204"/>
              <a:buNone/>
              <a:defRPr sz="2400">
                <a:solidFill>
                  <a:schemeClr val="accent1"/>
                </a:solidFill>
              </a:defRPr>
            </a:lvl1pPr>
            <a:lvl2pPr marL="914400" lvl="1" indent="-228600" algn="l">
              <a:spcBef>
                <a:spcPts val="1000"/>
              </a:spcBef>
              <a:spcAft>
                <a:spcPts val="0"/>
              </a:spcAft>
              <a:buSzPts val="1280"/>
              <a:buFont typeface="Trebuchet MS" panose="020B0603020202020204"/>
              <a:buNone/>
              <a:defRPr/>
            </a:lvl2pPr>
            <a:lvl3pPr marL="1371600" lvl="2" indent="-228600" algn="l">
              <a:spcBef>
                <a:spcPts val="1000"/>
              </a:spcBef>
              <a:spcAft>
                <a:spcPts val="0"/>
              </a:spcAft>
              <a:buSzPts val="1120"/>
              <a:buFont typeface="Trebuchet MS" panose="020B0603020202020204"/>
              <a:buNone/>
              <a:defRPr/>
            </a:lvl3pPr>
            <a:lvl4pPr marL="1828800" lvl="3" indent="-228600" algn="l">
              <a:spcBef>
                <a:spcPts val="1000"/>
              </a:spcBef>
              <a:spcAft>
                <a:spcPts val="0"/>
              </a:spcAft>
              <a:buSzPts val="960"/>
              <a:buFont typeface="Trebuchet MS" panose="020B0603020202020204"/>
              <a:buNone/>
              <a:defRPr/>
            </a:lvl4pPr>
            <a:lvl5pPr marL="2286000" lvl="4" indent="-228600" algn="l">
              <a:spcBef>
                <a:spcPts val="1000"/>
              </a:spcBef>
              <a:spcAft>
                <a:spcPts val="0"/>
              </a:spcAft>
              <a:buSzPts val="960"/>
              <a:buFont typeface="Trebuchet MS" panose="020B0603020202020204"/>
              <a:buNone/>
              <a:defRPr/>
            </a:lvl5pPr>
            <a:lvl6pPr marL="2743200" lvl="5" indent="-320040" algn="l">
              <a:spcBef>
                <a:spcPts val="1000"/>
              </a:spcBef>
              <a:spcAft>
                <a:spcPts val="0"/>
              </a:spcAft>
              <a:buSzPts val="1440"/>
              <a:buChar char="►"/>
              <a:defRPr/>
            </a:lvl6pPr>
            <a:lvl7pPr marL="3200400" lvl="6" indent="-320040"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p:txBody>
      </p:sp>
      <p:sp>
        <p:nvSpPr>
          <p:cNvPr id="127" name="Google Shape;127;p27"/>
          <p:cNvSpPr txBox="1">
            <a:spLocks noGrp="1"/>
          </p:cNvSpPr>
          <p:nvPr>
            <p:ph type="body" idx="2"/>
          </p:nvPr>
        </p:nvSpPr>
        <p:spPr>
          <a:xfrm>
            <a:off x="677335" y="4527448"/>
            <a:ext cx="8596668" cy="151391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440"/>
              <a:buNone/>
              <a:defRPr sz="1800">
                <a:solidFill>
                  <a:srgbClr val="7F7F7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p:txBody>
      </p:sp>
      <p:sp>
        <p:nvSpPr>
          <p:cNvPr id="128" name="Google Shape;128;p27"/>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9" name="Google Shape;129;p27"/>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0" name="Google Shape;130;p27"/>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matchingName="Title and Vertical Text">
  <p:cSld name="VERTICAL_TEXT">
    <p:spTree>
      <p:nvGrpSpPr>
        <p:cNvPr id="1" name="Shape 131"/>
        <p:cNvGrpSpPr/>
        <p:nvPr/>
      </p:nvGrpSpPr>
      <p:grpSpPr>
        <a:xfrm>
          <a:off x="0" y="0"/>
          <a:ext cx="0" cy="0"/>
          <a:chOff x="0" y="0"/>
          <a:chExt cx="0" cy="0"/>
        </a:xfrm>
      </p:grpSpPr>
      <p:sp>
        <p:nvSpPr>
          <p:cNvPr id="132" name="Google Shape;132;p28"/>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3" name="Google Shape;133;p28"/>
          <p:cNvSpPr txBox="1">
            <a:spLocks noGrp="1"/>
          </p:cNvSpPr>
          <p:nvPr>
            <p:ph type="body" idx="1"/>
          </p:nvPr>
        </p:nvSpPr>
        <p:spPr>
          <a:xfrm rot="5400000">
            <a:off x="3035281" y="-197358"/>
            <a:ext cx="3880773" cy="8596668"/>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40" algn="l">
              <a:spcBef>
                <a:spcPts val="1000"/>
              </a:spcBef>
              <a:spcAft>
                <a:spcPts val="0"/>
              </a:spcAft>
              <a:buSzPts val="1440"/>
              <a:buChar char="►"/>
              <a:defRPr/>
            </a:lvl3pPr>
            <a:lvl4pPr marL="1828800" lvl="3" indent="-320040" algn="l">
              <a:spcBef>
                <a:spcPts val="1000"/>
              </a:spcBef>
              <a:spcAft>
                <a:spcPts val="0"/>
              </a:spcAft>
              <a:buSzPts val="1440"/>
              <a:buChar char="►"/>
              <a:defRPr/>
            </a:lvl4pPr>
            <a:lvl5pPr marL="2286000" lvl="4" indent="-320040" algn="l">
              <a:spcBef>
                <a:spcPts val="1000"/>
              </a:spcBef>
              <a:spcAft>
                <a:spcPts val="0"/>
              </a:spcAft>
              <a:buSzPts val="1440"/>
              <a:buChar char="►"/>
              <a:defRPr/>
            </a:lvl5pPr>
            <a:lvl6pPr marL="2743200" lvl="5" indent="-320040" algn="l">
              <a:spcBef>
                <a:spcPts val="1000"/>
              </a:spcBef>
              <a:spcAft>
                <a:spcPts val="0"/>
              </a:spcAft>
              <a:buSzPts val="1440"/>
              <a:buChar char="►"/>
              <a:defRPr/>
            </a:lvl6pPr>
            <a:lvl7pPr marL="3200400" lvl="6" indent="-320040"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p:txBody>
      </p:sp>
      <p:sp>
        <p:nvSpPr>
          <p:cNvPr id="134" name="Google Shape;134;p28"/>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5" name="Google Shape;135;p28"/>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6" name="Google Shape;136;p28"/>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matchingName="Vertical Title and Text">
  <p:cSld name="VERTICAL_TITLE_AND_VERTICAL_TEXT">
    <p:spTree>
      <p:nvGrpSpPr>
        <p:cNvPr id="1" name="Shape 137"/>
        <p:cNvGrpSpPr/>
        <p:nvPr/>
      </p:nvGrpSpPr>
      <p:grpSpPr>
        <a:xfrm>
          <a:off x="0" y="0"/>
          <a:ext cx="0" cy="0"/>
          <a:chOff x="0" y="0"/>
          <a:chExt cx="0" cy="0"/>
        </a:xfrm>
      </p:grpSpPr>
      <p:sp>
        <p:nvSpPr>
          <p:cNvPr id="138" name="Google Shape;138;p29"/>
          <p:cNvSpPr txBox="1">
            <a:spLocks noGrp="1"/>
          </p:cNvSpPr>
          <p:nvPr>
            <p:ph type="title"/>
          </p:nvPr>
        </p:nvSpPr>
        <p:spPr>
          <a:xfrm rot="5400000">
            <a:off x="5994319" y="2582953"/>
            <a:ext cx="5251451" cy="1304743"/>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9" name="Google Shape;139;p29"/>
          <p:cNvSpPr txBox="1">
            <a:spLocks noGrp="1"/>
          </p:cNvSpPr>
          <p:nvPr>
            <p:ph type="body" idx="1"/>
          </p:nvPr>
        </p:nvSpPr>
        <p:spPr>
          <a:xfrm rot="5400000">
            <a:off x="1581685" y="-294750"/>
            <a:ext cx="5251450" cy="7060150"/>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40" algn="l">
              <a:spcBef>
                <a:spcPts val="1000"/>
              </a:spcBef>
              <a:spcAft>
                <a:spcPts val="0"/>
              </a:spcAft>
              <a:buSzPts val="1440"/>
              <a:buChar char="►"/>
              <a:defRPr/>
            </a:lvl3pPr>
            <a:lvl4pPr marL="1828800" lvl="3" indent="-320040" algn="l">
              <a:spcBef>
                <a:spcPts val="1000"/>
              </a:spcBef>
              <a:spcAft>
                <a:spcPts val="0"/>
              </a:spcAft>
              <a:buSzPts val="1440"/>
              <a:buChar char="►"/>
              <a:defRPr/>
            </a:lvl4pPr>
            <a:lvl5pPr marL="2286000" lvl="4" indent="-320040" algn="l">
              <a:spcBef>
                <a:spcPts val="1000"/>
              </a:spcBef>
              <a:spcAft>
                <a:spcPts val="0"/>
              </a:spcAft>
              <a:buSzPts val="1440"/>
              <a:buChar char="►"/>
              <a:defRPr/>
            </a:lvl5pPr>
            <a:lvl6pPr marL="2743200" lvl="5" indent="-320040" algn="l">
              <a:spcBef>
                <a:spcPts val="1000"/>
              </a:spcBef>
              <a:spcAft>
                <a:spcPts val="0"/>
              </a:spcAft>
              <a:buSzPts val="1440"/>
              <a:buChar char="►"/>
              <a:defRPr/>
            </a:lvl6pPr>
            <a:lvl7pPr marL="3200400" lvl="6" indent="-320040"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p:txBody>
      </p:sp>
      <p:sp>
        <p:nvSpPr>
          <p:cNvPr id="140" name="Google Shape;140;p29"/>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1" name="Google Shape;141;p29"/>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2" name="Google Shape;142;p29"/>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showMasterSp="0" matchingName="Title Slide">
  <p:cSld name="TITLE">
    <p:spTree>
      <p:nvGrpSpPr>
        <p:cNvPr id="1" name="Shape 32"/>
        <p:cNvGrpSpPr/>
        <p:nvPr/>
      </p:nvGrpSpPr>
      <p:grpSpPr>
        <a:xfrm>
          <a:off x="0" y="0"/>
          <a:ext cx="0" cy="0"/>
          <a:chOff x="0" y="0"/>
          <a:chExt cx="0" cy="0"/>
        </a:xfrm>
      </p:grpSpPr>
      <p:grpSp>
        <p:nvGrpSpPr>
          <p:cNvPr id="33" name="Google Shape;33;p15"/>
          <p:cNvGrpSpPr/>
          <p:nvPr/>
        </p:nvGrpSpPr>
        <p:grpSpPr>
          <a:xfrm>
            <a:off x="0" y="-8467"/>
            <a:ext cx="12192000" cy="6866467"/>
            <a:chOff x="0" y="-8467"/>
            <a:chExt cx="12192000" cy="6866467"/>
          </a:xfrm>
        </p:grpSpPr>
        <p:sp>
          <p:nvSpPr>
            <p:cNvPr id="34" name="Google Shape;34;p15"/>
            <p:cNvSpPr/>
            <p:nvPr/>
          </p:nvSpPr>
          <p:spPr>
            <a:xfrm>
              <a:off x="0" y="-7862"/>
              <a:ext cx="863600" cy="5698067"/>
            </a:xfrm>
            <a:custGeom>
              <a:avLst/>
              <a:gdLst/>
              <a:ahLst/>
              <a:cxnLst/>
              <a:rect l="l" t="t" r="r" b="b"/>
              <a:pathLst>
                <a:path w="863600" h="5698067" extrusionOk="0">
                  <a:moveTo>
                    <a:pt x="0" y="8467"/>
                  </a:moveTo>
                  <a:lnTo>
                    <a:pt x="863600" y="0"/>
                  </a:lnTo>
                  <a:lnTo>
                    <a:pt x="863600" y="16934"/>
                  </a:lnTo>
                  <a:lnTo>
                    <a:pt x="0" y="5698067"/>
                  </a:lnTo>
                  <a:lnTo>
                    <a:pt x="0" y="8467"/>
                  </a:lnTo>
                  <a:close/>
                </a:path>
              </a:pathLst>
            </a:custGeom>
            <a:solidFill>
              <a:schemeClr val="accent1">
                <a:alpha val="69803"/>
              </a:schemeClr>
            </a:solidFill>
            <a:ln>
              <a:noFill/>
            </a:ln>
          </p:spPr>
        </p:sp>
        <p:cxnSp>
          <p:nvCxnSpPr>
            <p:cNvPr id="35" name="Google Shape;35;p15"/>
            <p:cNvCxnSpPr/>
            <p:nvPr/>
          </p:nvCxnSpPr>
          <p:spPr>
            <a:xfrm>
              <a:off x="9371012" y="0"/>
              <a:ext cx="1219200" cy="6858000"/>
            </a:xfrm>
            <a:prstGeom prst="straightConnector1">
              <a:avLst/>
            </a:prstGeom>
            <a:noFill/>
            <a:ln w="9525" cap="flat" cmpd="sng">
              <a:solidFill>
                <a:schemeClr val="accent1">
                  <a:alpha val="69803"/>
                </a:schemeClr>
              </a:solidFill>
              <a:prstDash val="solid"/>
              <a:round/>
              <a:headEnd type="none" w="sm" len="sm"/>
              <a:tailEnd type="none" w="sm" len="sm"/>
            </a:ln>
          </p:spPr>
        </p:cxnSp>
        <p:cxnSp>
          <p:nvCxnSpPr>
            <p:cNvPr id="36" name="Google Shape;36;p15"/>
            <p:cNvCxnSpPr/>
            <p:nvPr/>
          </p:nvCxnSpPr>
          <p:spPr>
            <a:xfrm flipH="1">
              <a:off x="7425267" y="3681413"/>
              <a:ext cx="4763558" cy="3176587"/>
            </a:xfrm>
            <a:prstGeom prst="straightConnector1">
              <a:avLst/>
            </a:prstGeom>
            <a:noFill/>
            <a:ln w="9525" cap="flat" cmpd="sng">
              <a:solidFill>
                <a:schemeClr val="accent1">
                  <a:alpha val="69803"/>
                </a:schemeClr>
              </a:solidFill>
              <a:prstDash val="solid"/>
              <a:round/>
              <a:headEnd type="none" w="sm" len="sm"/>
              <a:tailEnd type="none" w="sm" len="sm"/>
            </a:ln>
          </p:spPr>
        </p:cxnSp>
        <p:sp>
          <p:nvSpPr>
            <p:cNvPr id="37" name="Google Shape;37;p15"/>
            <p:cNvSpPr/>
            <p:nvPr/>
          </p:nvSpPr>
          <p:spPr>
            <a:xfrm>
              <a:off x="9181476" y="-8467"/>
              <a:ext cx="3007349" cy="6866467"/>
            </a:xfrm>
            <a:custGeom>
              <a:avLst/>
              <a:gdLst/>
              <a:ahLst/>
              <a:cxnLst/>
              <a:rect l="l" t="t" r="r" b="b"/>
              <a:pathLst>
                <a:path w="3007349" h="6866467" extrusionOk="0">
                  <a:moveTo>
                    <a:pt x="2045532" y="0"/>
                  </a:moveTo>
                  <a:lnTo>
                    <a:pt x="3007349" y="0"/>
                  </a:lnTo>
                  <a:lnTo>
                    <a:pt x="3007349" y="6866467"/>
                  </a:lnTo>
                  <a:lnTo>
                    <a:pt x="0" y="6866467"/>
                  </a:lnTo>
                  <a:lnTo>
                    <a:pt x="2045532" y="0"/>
                  </a:lnTo>
                  <a:close/>
                </a:path>
              </a:pathLst>
            </a:custGeom>
            <a:solidFill>
              <a:schemeClr val="accent1">
                <a:alpha val="35686"/>
              </a:schemeClr>
            </a:solidFill>
            <a:ln>
              <a:noFill/>
            </a:ln>
          </p:spPr>
        </p:sp>
        <p:sp>
          <p:nvSpPr>
            <p:cNvPr id="38" name="Google Shape;38;p15"/>
            <p:cNvSpPr/>
            <p:nvPr/>
          </p:nvSpPr>
          <p:spPr>
            <a:xfrm>
              <a:off x="9603442" y="-8467"/>
              <a:ext cx="2588558" cy="6866467"/>
            </a:xfrm>
            <a:custGeom>
              <a:avLst/>
              <a:gdLst/>
              <a:ahLst/>
              <a:cxnLst/>
              <a:rect l="l" t="t" r="r" b="b"/>
              <a:pathLst>
                <a:path w="2573311" h="6866467" extrusionOk="0">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39" name="Google Shape;39;p15"/>
            <p:cNvSpPr/>
            <p:nvPr/>
          </p:nvSpPr>
          <p:spPr>
            <a:xfrm>
              <a:off x="8932333" y="3048000"/>
              <a:ext cx="3259667" cy="3810000"/>
            </a:xfrm>
            <a:prstGeom prst="triangle">
              <a:avLst>
                <a:gd name="adj" fmla="val 100000"/>
              </a:avLst>
            </a:prstGeom>
            <a:solidFill>
              <a:srgbClr val="16B0E3">
                <a:alpha val="65882"/>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40" name="Google Shape;40;p15"/>
            <p:cNvSpPr/>
            <p:nvPr/>
          </p:nvSpPr>
          <p:spPr>
            <a:xfrm>
              <a:off x="9334500" y="-8467"/>
              <a:ext cx="2854326" cy="6866467"/>
            </a:xfrm>
            <a:custGeom>
              <a:avLst/>
              <a:gdLst/>
              <a:ahLst/>
              <a:cxnLst/>
              <a:rect l="l" t="t" r="r" b="b"/>
              <a:pathLst>
                <a:path w="2858013" h="6866467" extrusionOk="0">
                  <a:moveTo>
                    <a:pt x="0" y="0"/>
                  </a:moveTo>
                  <a:lnTo>
                    <a:pt x="2858013" y="0"/>
                  </a:lnTo>
                  <a:lnTo>
                    <a:pt x="2858013" y="6866467"/>
                  </a:lnTo>
                  <a:lnTo>
                    <a:pt x="2473942" y="6866467"/>
                  </a:lnTo>
                  <a:lnTo>
                    <a:pt x="0" y="0"/>
                  </a:lnTo>
                  <a:close/>
                </a:path>
              </a:pathLst>
            </a:custGeom>
            <a:solidFill>
              <a:srgbClr val="16B0E3">
                <a:alpha val="49803"/>
              </a:srgbClr>
            </a:solidFill>
            <a:ln>
              <a:noFill/>
            </a:ln>
          </p:spPr>
        </p:sp>
        <p:sp>
          <p:nvSpPr>
            <p:cNvPr id="41" name="Google Shape;41;p15"/>
            <p:cNvSpPr/>
            <p:nvPr/>
          </p:nvSpPr>
          <p:spPr>
            <a:xfrm>
              <a:off x="10898730" y="-8467"/>
              <a:ext cx="1290094" cy="6866467"/>
            </a:xfrm>
            <a:custGeom>
              <a:avLst/>
              <a:gdLst/>
              <a:ahLst/>
              <a:cxnLst/>
              <a:rect l="l" t="t" r="r" b="b"/>
              <a:pathLst>
                <a:path w="1290094" h="6858000" extrusionOk="0">
                  <a:moveTo>
                    <a:pt x="1019735" y="0"/>
                  </a:moveTo>
                  <a:lnTo>
                    <a:pt x="1290094" y="0"/>
                  </a:lnTo>
                  <a:lnTo>
                    <a:pt x="1290094" y="6858000"/>
                  </a:lnTo>
                  <a:lnTo>
                    <a:pt x="0" y="6858000"/>
                  </a:lnTo>
                  <a:lnTo>
                    <a:pt x="1019735" y="0"/>
                  </a:lnTo>
                  <a:close/>
                </a:path>
              </a:pathLst>
            </a:custGeom>
            <a:solidFill>
              <a:schemeClr val="accent2">
                <a:alpha val="69803"/>
              </a:schemeClr>
            </a:solidFill>
            <a:ln>
              <a:noFill/>
            </a:ln>
          </p:spPr>
        </p:sp>
        <p:sp>
          <p:nvSpPr>
            <p:cNvPr id="42" name="Google Shape;42;p15"/>
            <p:cNvSpPr/>
            <p:nvPr/>
          </p:nvSpPr>
          <p:spPr>
            <a:xfrm>
              <a:off x="10938999" y="-8467"/>
              <a:ext cx="1249825" cy="6866467"/>
            </a:xfrm>
            <a:custGeom>
              <a:avLst/>
              <a:gdLst/>
              <a:ahLst/>
              <a:cxnLst/>
              <a:rect l="l" t="t" r="r" b="b"/>
              <a:pathLst>
                <a:path w="1249825" h="6858000" extrusionOk="0">
                  <a:moveTo>
                    <a:pt x="0" y="0"/>
                  </a:moveTo>
                  <a:lnTo>
                    <a:pt x="1249825" y="0"/>
                  </a:lnTo>
                  <a:lnTo>
                    <a:pt x="1249825" y="6858000"/>
                  </a:lnTo>
                  <a:lnTo>
                    <a:pt x="1109382" y="6858000"/>
                  </a:lnTo>
                  <a:lnTo>
                    <a:pt x="0" y="0"/>
                  </a:lnTo>
                  <a:close/>
                </a:path>
              </a:pathLst>
            </a:custGeom>
            <a:solidFill>
              <a:srgbClr val="226292">
                <a:alpha val="80000"/>
              </a:srgbClr>
            </a:solidFill>
            <a:ln>
              <a:noFill/>
            </a:ln>
          </p:spPr>
        </p:sp>
        <p:sp>
          <p:nvSpPr>
            <p:cNvPr id="43" name="Google Shape;43;p15"/>
            <p:cNvSpPr/>
            <p:nvPr/>
          </p:nvSpPr>
          <p:spPr>
            <a:xfrm>
              <a:off x="10371666" y="3589867"/>
              <a:ext cx="1817159" cy="3268133"/>
            </a:xfrm>
            <a:prstGeom prst="triangle">
              <a:avLst>
                <a:gd name="adj" fmla="val 100000"/>
              </a:avLst>
            </a:prstGeom>
            <a:solidFill>
              <a:srgbClr val="16B0E3">
                <a:alpha val="65882"/>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sp>
        <p:nvSpPr>
          <p:cNvPr id="44" name="Google Shape;44;p15"/>
          <p:cNvSpPr txBox="1">
            <a:spLocks noGrp="1"/>
          </p:cNvSpPr>
          <p:nvPr>
            <p:ph type="ctrTitle"/>
          </p:nvPr>
        </p:nvSpPr>
        <p:spPr>
          <a:xfrm>
            <a:off x="1507067" y="2404534"/>
            <a:ext cx="7766936" cy="1646302"/>
          </a:xfrm>
          <a:prstGeom prst="rect">
            <a:avLst/>
          </a:prstGeom>
          <a:noFill/>
          <a:ln>
            <a:noFill/>
          </a:ln>
        </p:spPr>
        <p:txBody>
          <a:bodyPr spcFirstLastPara="1" wrap="square" lIns="91425" tIns="45700" rIns="91425" bIns="45700" anchor="b" anchorCtr="0">
            <a:noAutofit/>
          </a:bodyPr>
          <a:lstStyle>
            <a:lvl1pPr lvl="0" algn="r">
              <a:spcBef>
                <a:spcPts val="0"/>
              </a:spcBef>
              <a:spcAft>
                <a:spcPts val="0"/>
              </a:spcAft>
              <a:buClr>
                <a:schemeClr val="accent1"/>
              </a:buClr>
              <a:buSzPts val="5400"/>
              <a:buFont typeface="Trebuchet MS" panose="020B0603020202020204"/>
              <a:buNone/>
              <a:defRPr sz="5400">
                <a:solidFill>
                  <a:schemeClr val="accen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5" name="Google Shape;45;p15"/>
          <p:cNvSpPr txBox="1">
            <a:spLocks noGrp="1"/>
          </p:cNvSpPr>
          <p:nvPr>
            <p:ph type="subTitle" idx="1"/>
          </p:nvPr>
        </p:nvSpPr>
        <p:spPr>
          <a:xfrm>
            <a:off x="1507067" y="4050833"/>
            <a:ext cx="7766936" cy="1096899"/>
          </a:xfrm>
          <a:prstGeom prst="rect">
            <a:avLst/>
          </a:prstGeom>
          <a:noFill/>
          <a:ln>
            <a:noFill/>
          </a:ln>
        </p:spPr>
        <p:txBody>
          <a:bodyPr spcFirstLastPara="1" wrap="square" lIns="91425" tIns="45700" rIns="91425" bIns="45700" anchor="t" anchorCtr="0">
            <a:normAutofit/>
          </a:bodyPr>
          <a:lstStyle>
            <a:lvl1pPr lvl="0" algn="r">
              <a:spcBef>
                <a:spcPts val="1000"/>
              </a:spcBef>
              <a:spcAft>
                <a:spcPts val="0"/>
              </a:spcAft>
              <a:buSzPts val="1440"/>
              <a:buNone/>
              <a:defRPr>
                <a:solidFill>
                  <a:srgbClr val="7F7F7F"/>
                </a:solidFill>
              </a:defRPr>
            </a:lvl1pPr>
            <a:lvl2pPr lvl="1" algn="ctr">
              <a:spcBef>
                <a:spcPts val="1000"/>
              </a:spcBef>
              <a:spcAft>
                <a:spcPts val="0"/>
              </a:spcAft>
              <a:buSzPts val="1280"/>
              <a:buNone/>
              <a:defRPr>
                <a:solidFill>
                  <a:srgbClr val="888888"/>
                </a:solidFill>
              </a:defRPr>
            </a:lvl2pPr>
            <a:lvl3pPr lvl="2" algn="ctr">
              <a:spcBef>
                <a:spcPts val="1000"/>
              </a:spcBef>
              <a:spcAft>
                <a:spcPts val="0"/>
              </a:spcAft>
              <a:buSzPts val="1120"/>
              <a:buNone/>
              <a:defRPr>
                <a:solidFill>
                  <a:srgbClr val="888888"/>
                </a:solidFill>
              </a:defRPr>
            </a:lvl3pPr>
            <a:lvl4pPr lvl="3" algn="ctr">
              <a:spcBef>
                <a:spcPts val="1000"/>
              </a:spcBef>
              <a:spcAft>
                <a:spcPts val="0"/>
              </a:spcAft>
              <a:buSzPts val="960"/>
              <a:buNone/>
              <a:defRPr>
                <a:solidFill>
                  <a:srgbClr val="888888"/>
                </a:solidFill>
              </a:defRPr>
            </a:lvl4pPr>
            <a:lvl5pPr lvl="4" algn="ctr">
              <a:spcBef>
                <a:spcPts val="1000"/>
              </a:spcBef>
              <a:spcAft>
                <a:spcPts val="0"/>
              </a:spcAft>
              <a:buSzPts val="960"/>
              <a:buNone/>
              <a:defRPr>
                <a:solidFill>
                  <a:srgbClr val="888888"/>
                </a:solidFill>
              </a:defRPr>
            </a:lvl5pPr>
            <a:lvl6pPr lvl="5" algn="ctr">
              <a:spcBef>
                <a:spcPts val="1000"/>
              </a:spcBef>
              <a:spcAft>
                <a:spcPts val="0"/>
              </a:spcAft>
              <a:buSzPts val="960"/>
              <a:buNone/>
              <a:defRPr>
                <a:solidFill>
                  <a:srgbClr val="888888"/>
                </a:solidFill>
              </a:defRPr>
            </a:lvl6pPr>
            <a:lvl7pPr lvl="6" algn="ctr">
              <a:spcBef>
                <a:spcPts val="1000"/>
              </a:spcBef>
              <a:spcAft>
                <a:spcPts val="0"/>
              </a:spcAft>
              <a:buSzPts val="960"/>
              <a:buNone/>
              <a:defRPr>
                <a:solidFill>
                  <a:srgbClr val="888888"/>
                </a:solidFill>
              </a:defRPr>
            </a:lvl7pPr>
            <a:lvl8pPr lvl="7" algn="ctr">
              <a:spcBef>
                <a:spcPts val="1000"/>
              </a:spcBef>
              <a:spcAft>
                <a:spcPts val="0"/>
              </a:spcAft>
              <a:buSzPts val="960"/>
              <a:buNone/>
              <a:defRPr>
                <a:solidFill>
                  <a:srgbClr val="888888"/>
                </a:solidFill>
              </a:defRPr>
            </a:lvl8pPr>
            <a:lvl9pPr lvl="8" algn="ctr">
              <a:spcBef>
                <a:spcPts val="1000"/>
              </a:spcBef>
              <a:spcAft>
                <a:spcPts val="0"/>
              </a:spcAft>
              <a:buSzPts val="960"/>
              <a:buNone/>
              <a:defRPr>
                <a:solidFill>
                  <a:srgbClr val="888888"/>
                </a:solidFill>
              </a:defRPr>
            </a:lvl9pPr>
          </a:lstStyle>
          <a:p/>
        </p:txBody>
      </p:sp>
      <p:sp>
        <p:nvSpPr>
          <p:cNvPr id="46" name="Google Shape;46;p15"/>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15"/>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5"/>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matchingName="Section Header">
  <p:cSld name="SECTION_HEADER">
    <p:spTree>
      <p:nvGrpSpPr>
        <p:cNvPr id="1" name="Shape 49"/>
        <p:cNvGrpSpPr/>
        <p:nvPr/>
      </p:nvGrpSpPr>
      <p:grpSpPr>
        <a:xfrm>
          <a:off x="0" y="0"/>
          <a:ext cx="0" cy="0"/>
          <a:chOff x="0" y="0"/>
          <a:chExt cx="0" cy="0"/>
        </a:xfrm>
      </p:grpSpPr>
      <p:sp>
        <p:nvSpPr>
          <p:cNvPr id="50" name="Google Shape;50;p16"/>
          <p:cNvSpPr txBox="1">
            <a:spLocks noGrp="1"/>
          </p:cNvSpPr>
          <p:nvPr>
            <p:ph type="title"/>
          </p:nvPr>
        </p:nvSpPr>
        <p:spPr>
          <a:xfrm>
            <a:off x="677335" y="2700867"/>
            <a:ext cx="8596668" cy="1826581"/>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1"/>
              </a:buClr>
              <a:buSzPts val="4000"/>
              <a:buFont typeface="Trebuchet MS" panose="020B0603020202020204"/>
              <a:buNone/>
              <a:defRPr sz="40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16"/>
          <p:cNvSpPr txBox="1">
            <a:spLocks noGrp="1"/>
          </p:cNvSpPr>
          <p:nvPr>
            <p:ph type="body" idx="1"/>
          </p:nvPr>
        </p:nvSpPr>
        <p:spPr>
          <a:xfrm>
            <a:off x="677335" y="4527448"/>
            <a:ext cx="8596668" cy="860400"/>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600"/>
              <a:buNone/>
              <a:defRPr sz="2000">
                <a:solidFill>
                  <a:srgbClr val="7F7F7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p:txBody>
      </p:sp>
      <p:sp>
        <p:nvSpPr>
          <p:cNvPr id="52" name="Google Shape;52;p16"/>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6"/>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4" name="Google Shape;54;p16"/>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matchingName="Two Content">
  <p:cSld name="TWO_OBJECTS">
    <p:spTree>
      <p:nvGrpSpPr>
        <p:cNvPr id="1" name="Shape 55"/>
        <p:cNvGrpSpPr/>
        <p:nvPr/>
      </p:nvGrpSpPr>
      <p:grpSpPr>
        <a:xfrm>
          <a:off x="0" y="0"/>
          <a:ext cx="0" cy="0"/>
          <a:chOff x="0" y="0"/>
          <a:chExt cx="0" cy="0"/>
        </a:xfrm>
      </p:grpSpPr>
      <p:sp>
        <p:nvSpPr>
          <p:cNvPr id="56" name="Google Shape;56;p17"/>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17"/>
          <p:cNvSpPr txBox="1">
            <a:spLocks noGrp="1"/>
          </p:cNvSpPr>
          <p:nvPr>
            <p:ph type="body" idx="1"/>
          </p:nvPr>
        </p:nvSpPr>
        <p:spPr>
          <a:xfrm>
            <a:off x="677334" y="2160589"/>
            <a:ext cx="4184035" cy="3880772"/>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40" algn="l">
              <a:spcBef>
                <a:spcPts val="1000"/>
              </a:spcBef>
              <a:spcAft>
                <a:spcPts val="0"/>
              </a:spcAft>
              <a:buSzPts val="1440"/>
              <a:buChar char="►"/>
              <a:defRPr/>
            </a:lvl3pPr>
            <a:lvl4pPr marL="1828800" lvl="3" indent="-320040" algn="l">
              <a:spcBef>
                <a:spcPts val="1000"/>
              </a:spcBef>
              <a:spcAft>
                <a:spcPts val="0"/>
              </a:spcAft>
              <a:buSzPts val="1440"/>
              <a:buChar char="►"/>
              <a:defRPr/>
            </a:lvl4pPr>
            <a:lvl5pPr marL="2286000" lvl="4" indent="-320040" algn="l">
              <a:spcBef>
                <a:spcPts val="1000"/>
              </a:spcBef>
              <a:spcAft>
                <a:spcPts val="0"/>
              </a:spcAft>
              <a:buSzPts val="1440"/>
              <a:buChar char="►"/>
              <a:defRPr/>
            </a:lvl5pPr>
            <a:lvl6pPr marL="2743200" lvl="5" indent="-320040" algn="l">
              <a:spcBef>
                <a:spcPts val="1000"/>
              </a:spcBef>
              <a:spcAft>
                <a:spcPts val="0"/>
              </a:spcAft>
              <a:buSzPts val="1440"/>
              <a:buChar char="►"/>
              <a:defRPr/>
            </a:lvl6pPr>
            <a:lvl7pPr marL="3200400" lvl="6" indent="-320040"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p:txBody>
      </p:sp>
      <p:sp>
        <p:nvSpPr>
          <p:cNvPr id="58" name="Google Shape;58;p17"/>
          <p:cNvSpPr txBox="1">
            <a:spLocks noGrp="1"/>
          </p:cNvSpPr>
          <p:nvPr>
            <p:ph type="body" idx="2"/>
          </p:nvPr>
        </p:nvSpPr>
        <p:spPr>
          <a:xfrm>
            <a:off x="5089970" y="2160589"/>
            <a:ext cx="4184034" cy="3880773"/>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40" algn="l">
              <a:spcBef>
                <a:spcPts val="1000"/>
              </a:spcBef>
              <a:spcAft>
                <a:spcPts val="0"/>
              </a:spcAft>
              <a:buSzPts val="1440"/>
              <a:buChar char="►"/>
              <a:defRPr/>
            </a:lvl3pPr>
            <a:lvl4pPr marL="1828800" lvl="3" indent="-320040" algn="l">
              <a:spcBef>
                <a:spcPts val="1000"/>
              </a:spcBef>
              <a:spcAft>
                <a:spcPts val="0"/>
              </a:spcAft>
              <a:buSzPts val="1440"/>
              <a:buChar char="►"/>
              <a:defRPr/>
            </a:lvl4pPr>
            <a:lvl5pPr marL="2286000" lvl="4" indent="-320040" algn="l">
              <a:spcBef>
                <a:spcPts val="1000"/>
              </a:spcBef>
              <a:spcAft>
                <a:spcPts val="0"/>
              </a:spcAft>
              <a:buSzPts val="1440"/>
              <a:buChar char="►"/>
              <a:defRPr/>
            </a:lvl5pPr>
            <a:lvl6pPr marL="2743200" lvl="5" indent="-320040" algn="l">
              <a:spcBef>
                <a:spcPts val="1000"/>
              </a:spcBef>
              <a:spcAft>
                <a:spcPts val="0"/>
              </a:spcAft>
              <a:buSzPts val="1440"/>
              <a:buChar char="►"/>
              <a:defRPr/>
            </a:lvl6pPr>
            <a:lvl7pPr marL="3200400" lvl="6" indent="-320040"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p:txBody>
      </p:sp>
      <p:sp>
        <p:nvSpPr>
          <p:cNvPr id="59" name="Google Shape;59;p17"/>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7"/>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1" name="Google Shape;61;p17"/>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matchingName="Comparison">
  <p:cSld name="TWO_OBJECTS_WITH_TEXT">
    <p:spTree>
      <p:nvGrpSpPr>
        <p:cNvPr id="1" name="Shape 62"/>
        <p:cNvGrpSpPr/>
        <p:nvPr/>
      </p:nvGrpSpPr>
      <p:grpSpPr>
        <a:xfrm>
          <a:off x="0" y="0"/>
          <a:ext cx="0" cy="0"/>
          <a:chOff x="0" y="0"/>
          <a:chExt cx="0" cy="0"/>
        </a:xfrm>
      </p:grpSpPr>
      <p:sp>
        <p:nvSpPr>
          <p:cNvPr id="63" name="Google Shape;63;p18"/>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3600"/>
              <a:buFont typeface="Trebuchet MS" panose="020B0603020202020204"/>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18"/>
          <p:cNvSpPr txBox="1">
            <a:spLocks noGrp="1"/>
          </p:cNvSpPr>
          <p:nvPr>
            <p:ph type="body" idx="1"/>
          </p:nvPr>
        </p:nvSpPr>
        <p:spPr>
          <a:xfrm>
            <a:off x="675745" y="2160983"/>
            <a:ext cx="4185623" cy="576262"/>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None/>
              <a:defRPr sz="2400" b="0"/>
            </a:lvl1pPr>
            <a:lvl2pPr marL="914400" lvl="1" indent="-228600" algn="l">
              <a:spcBef>
                <a:spcPts val="1000"/>
              </a:spcBef>
              <a:spcAft>
                <a:spcPts val="0"/>
              </a:spcAft>
              <a:buSzPts val="1600"/>
              <a:buNone/>
              <a:defRPr sz="2000" b="1"/>
            </a:lvl2pPr>
            <a:lvl3pPr marL="1371600" lvl="2" indent="-228600" algn="l">
              <a:spcBef>
                <a:spcPts val="1000"/>
              </a:spcBef>
              <a:spcAft>
                <a:spcPts val="0"/>
              </a:spcAft>
              <a:buSzPts val="1440"/>
              <a:buNone/>
              <a:defRPr sz="1800" b="1"/>
            </a:lvl3pPr>
            <a:lvl4pPr marL="1828800" lvl="3" indent="-228600" algn="l">
              <a:spcBef>
                <a:spcPts val="1000"/>
              </a:spcBef>
              <a:spcAft>
                <a:spcPts val="0"/>
              </a:spcAft>
              <a:buSzPts val="1280"/>
              <a:buNone/>
              <a:defRPr sz="1600" b="1"/>
            </a:lvl4pPr>
            <a:lvl5pPr marL="2286000" lvl="4" indent="-228600" algn="l">
              <a:spcBef>
                <a:spcPts val="1000"/>
              </a:spcBef>
              <a:spcAft>
                <a:spcPts val="0"/>
              </a:spcAft>
              <a:buSzPts val="1280"/>
              <a:buNone/>
              <a:defRPr sz="1600" b="1"/>
            </a:lvl5pPr>
            <a:lvl6pPr marL="2743200" lvl="5" indent="-228600" algn="l">
              <a:spcBef>
                <a:spcPts val="1000"/>
              </a:spcBef>
              <a:spcAft>
                <a:spcPts val="0"/>
              </a:spcAft>
              <a:buSzPts val="1280"/>
              <a:buNone/>
              <a:defRPr sz="1600" b="1"/>
            </a:lvl6pPr>
            <a:lvl7pPr marL="3200400" lvl="6" indent="-228600" algn="l">
              <a:spcBef>
                <a:spcPts val="1000"/>
              </a:spcBef>
              <a:spcAft>
                <a:spcPts val="0"/>
              </a:spcAft>
              <a:buSzPts val="1280"/>
              <a:buNone/>
              <a:defRPr sz="1600" b="1"/>
            </a:lvl7pPr>
            <a:lvl8pPr marL="3657600" lvl="7" indent="-228600" algn="l">
              <a:spcBef>
                <a:spcPts val="1000"/>
              </a:spcBef>
              <a:spcAft>
                <a:spcPts val="0"/>
              </a:spcAft>
              <a:buSzPts val="1280"/>
              <a:buNone/>
              <a:defRPr sz="1600" b="1"/>
            </a:lvl8pPr>
            <a:lvl9pPr marL="4114800" lvl="8" indent="-228600" algn="l">
              <a:spcBef>
                <a:spcPts val="1000"/>
              </a:spcBef>
              <a:spcAft>
                <a:spcPts val="0"/>
              </a:spcAft>
              <a:buSzPts val="1280"/>
              <a:buNone/>
              <a:defRPr sz="1600" b="1"/>
            </a:lvl9pPr>
          </a:lstStyle>
          <a:p/>
        </p:txBody>
      </p:sp>
      <p:sp>
        <p:nvSpPr>
          <p:cNvPr id="65" name="Google Shape;65;p18"/>
          <p:cNvSpPr txBox="1">
            <a:spLocks noGrp="1"/>
          </p:cNvSpPr>
          <p:nvPr>
            <p:ph type="body" idx="2"/>
          </p:nvPr>
        </p:nvSpPr>
        <p:spPr>
          <a:xfrm>
            <a:off x="675745" y="2737245"/>
            <a:ext cx="4185623" cy="3304117"/>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40" algn="l">
              <a:spcBef>
                <a:spcPts val="1000"/>
              </a:spcBef>
              <a:spcAft>
                <a:spcPts val="0"/>
              </a:spcAft>
              <a:buSzPts val="1440"/>
              <a:buChar char="►"/>
              <a:defRPr/>
            </a:lvl3pPr>
            <a:lvl4pPr marL="1828800" lvl="3" indent="-320040" algn="l">
              <a:spcBef>
                <a:spcPts val="1000"/>
              </a:spcBef>
              <a:spcAft>
                <a:spcPts val="0"/>
              </a:spcAft>
              <a:buSzPts val="1440"/>
              <a:buChar char="►"/>
              <a:defRPr/>
            </a:lvl4pPr>
            <a:lvl5pPr marL="2286000" lvl="4" indent="-320040" algn="l">
              <a:spcBef>
                <a:spcPts val="1000"/>
              </a:spcBef>
              <a:spcAft>
                <a:spcPts val="0"/>
              </a:spcAft>
              <a:buSzPts val="1440"/>
              <a:buChar char="►"/>
              <a:defRPr/>
            </a:lvl5pPr>
            <a:lvl6pPr marL="2743200" lvl="5" indent="-320040" algn="l">
              <a:spcBef>
                <a:spcPts val="1000"/>
              </a:spcBef>
              <a:spcAft>
                <a:spcPts val="0"/>
              </a:spcAft>
              <a:buSzPts val="1440"/>
              <a:buChar char="►"/>
              <a:defRPr/>
            </a:lvl6pPr>
            <a:lvl7pPr marL="3200400" lvl="6" indent="-320040"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p:txBody>
      </p:sp>
      <p:sp>
        <p:nvSpPr>
          <p:cNvPr id="66" name="Google Shape;66;p18"/>
          <p:cNvSpPr txBox="1">
            <a:spLocks noGrp="1"/>
          </p:cNvSpPr>
          <p:nvPr>
            <p:ph type="body" idx="3"/>
          </p:nvPr>
        </p:nvSpPr>
        <p:spPr>
          <a:xfrm>
            <a:off x="5088383" y="2160983"/>
            <a:ext cx="4185618" cy="576262"/>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None/>
              <a:defRPr sz="2400" b="0"/>
            </a:lvl1pPr>
            <a:lvl2pPr marL="914400" lvl="1" indent="-228600" algn="l">
              <a:spcBef>
                <a:spcPts val="1000"/>
              </a:spcBef>
              <a:spcAft>
                <a:spcPts val="0"/>
              </a:spcAft>
              <a:buSzPts val="1600"/>
              <a:buNone/>
              <a:defRPr sz="2000" b="1"/>
            </a:lvl2pPr>
            <a:lvl3pPr marL="1371600" lvl="2" indent="-228600" algn="l">
              <a:spcBef>
                <a:spcPts val="1000"/>
              </a:spcBef>
              <a:spcAft>
                <a:spcPts val="0"/>
              </a:spcAft>
              <a:buSzPts val="1440"/>
              <a:buNone/>
              <a:defRPr sz="1800" b="1"/>
            </a:lvl3pPr>
            <a:lvl4pPr marL="1828800" lvl="3" indent="-228600" algn="l">
              <a:spcBef>
                <a:spcPts val="1000"/>
              </a:spcBef>
              <a:spcAft>
                <a:spcPts val="0"/>
              </a:spcAft>
              <a:buSzPts val="1280"/>
              <a:buNone/>
              <a:defRPr sz="1600" b="1"/>
            </a:lvl4pPr>
            <a:lvl5pPr marL="2286000" lvl="4" indent="-228600" algn="l">
              <a:spcBef>
                <a:spcPts val="1000"/>
              </a:spcBef>
              <a:spcAft>
                <a:spcPts val="0"/>
              </a:spcAft>
              <a:buSzPts val="1280"/>
              <a:buNone/>
              <a:defRPr sz="1600" b="1"/>
            </a:lvl5pPr>
            <a:lvl6pPr marL="2743200" lvl="5" indent="-228600" algn="l">
              <a:spcBef>
                <a:spcPts val="1000"/>
              </a:spcBef>
              <a:spcAft>
                <a:spcPts val="0"/>
              </a:spcAft>
              <a:buSzPts val="1280"/>
              <a:buNone/>
              <a:defRPr sz="1600" b="1"/>
            </a:lvl6pPr>
            <a:lvl7pPr marL="3200400" lvl="6" indent="-228600" algn="l">
              <a:spcBef>
                <a:spcPts val="1000"/>
              </a:spcBef>
              <a:spcAft>
                <a:spcPts val="0"/>
              </a:spcAft>
              <a:buSzPts val="1280"/>
              <a:buNone/>
              <a:defRPr sz="1600" b="1"/>
            </a:lvl7pPr>
            <a:lvl8pPr marL="3657600" lvl="7" indent="-228600" algn="l">
              <a:spcBef>
                <a:spcPts val="1000"/>
              </a:spcBef>
              <a:spcAft>
                <a:spcPts val="0"/>
              </a:spcAft>
              <a:buSzPts val="1280"/>
              <a:buNone/>
              <a:defRPr sz="1600" b="1"/>
            </a:lvl8pPr>
            <a:lvl9pPr marL="4114800" lvl="8" indent="-228600" algn="l">
              <a:spcBef>
                <a:spcPts val="1000"/>
              </a:spcBef>
              <a:spcAft>
                <a:spcPts val="0"/>
              </a:spcAft>
              <a:buSzPts val="1280"/>
              <a:buNone/>
              <a:defRPr sz="1600" b="1"/>
            </a:lvl9pPr>
          </a:lstStyle>
          <a:p/>
        </p:txBody>
      </p:sp>
      <p:sp>
        <p:nvSpPr>
          <p:cNvPr id="67" name="Google Shape;67;p18"/>
          <p:cNvSpPr txBox="1">
            <a:spLocks noGrp="1"/>
          </p:cNvSpPr>
          <p:nvPr>
            <p:ph type="body" idx="4"/>
          </p:nvPr>
        </p:nvSpPr>
        <p:spPr>
          <a:xfrm>
            <a:off x="5088384" y="2737245"/>
            <a:ext cx="4185617" cy="3304117"/>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40" algn="l">
              <a:spcBef>
                <a:spcPts val="1000"/>
              </a:spcBef>
              <a:spcAft>
                <a:spcPts val="0"/>
              </a:spcAft>
              <a:buSzPts val="1440"/>
              <a:buChar char="►"/>
              <a:defRPr/>
            </a:lvl3pPr>
            <a:lvl4pPr marL="1828800" lvl="3" indent="-320040" algn="l">
              <a:spcBef>
                <a:spcPts val="1000"/>
              </a:spcBef>
              <a:spcAft>
                <a:spcPts val="0"/>
              </a:spcAft>
              <a:buSzPts val="1440"/>
              <a:buChar char="►"/>
              <a:defRPr/>
            </a:lvl4pPr>
            <a:lvl5pPr marL="2286000" lvl="4" indent="-320040" algn="l">
              <a:spcBef>
                <a:spcPts val="1000"/>
              </a:spcBef>
              <a:spcAft>
                <a:spcPts val="0"/>
              </a:spcAft>
              <a:buSzPts val="1440"/>
              <a:buChar char="►"/>
              <a:defRPr/>
            </a:lvl5pPr>
            <a:lvl6pPr marL="2743200" lvl="5" indent="-320040" algn="l">
              <a:spcBef>
                <a:spcPts val="1000"/>
              </a:spcBef>
              <a:spcAft>
                <a:spcPts val="0"/>
              </a:spcAft>
              <a:buSzPts val="1440"/>
              <a:buChar char="►"/>
              <a:defRPr/>
            </a:lvl6pPr>
            <a:lvl7pPr marL="3200400" lvl="6" indent="-320040"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p:txBody>
      </p:sp>
      <p:sp>
        <p:nvSpPr>
          <p:cNvPr id="68" name="Google Shape;68;p18"/>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18"/>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8"/>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matchingName="Title Only">
  <p:cSld name="TITLE_ONLY">
    <p:spTree>
      <p:nvGrpSpPr>
        <p:cNvPr id="1" name="Shape 71"/>
        <p:cNvGrpSpPr/>
        <p:nvPr/>
      </p:nvGrpSpPr>
      <p:grpSpPr>
        <a:xfrm>
          <a:off x="0" y="0"/>
          <a:ext cx="0" cy="0"/>
          <a:chOff x="0" y="0"/>
          <a:chExt cx="0" cy="0"/>
        </a:xfrm>
      </p:grpSpPr>
      <p:sp>
        <p:nvSpPr>
          <p:cNvPr id="72" name="Google Shape;72;p19"/>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9"/>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4" name="Google Shape;74;p19"/>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5" name="Google Shape;75;p19"/>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matchingName="Blank">
  <p:cSld name="BLANK">
    <p:spTree>
      <p:nvGrpSpPr>
        <p:cNvPr id="1" name="Shape 76"/>
        <p:cNvGrpSpPr/>
        <p:nvPr/>
      </p:nvGrpSpPr>
      <p:grpSpPr>
        <a:xfrm>
          <a:off x="0" y="0"/>
          <a:ext cx="0" cy="0"/>
          <a:chOff x="0" y="0"/>
          <a:chExt cx="0" cy="0"/>
        </a:xfrm>
      </p:grpSpPr>
      <p:sp>
        <p:nvSpPr>
          <p:cNvPr id="77" name="Google Shape;77;p20"/>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20"/>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20"/>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matchingName="Content with Caption">
  <p:cSld name="OBJECT_WITH_CAPTION_TEXT">
    <p:spTree>
      <p:nvGrpSpPr>
        <p:cNvPr id="1" name="Shape 80"/>
        <p:cNvGrpSpPr/>
        <p:nvPr/>
      </p:nvGrpSpPr>
      <p:grpSpPr>
        <a:xfrm>
          <a:off x="0" y="0"/>
          <a:ext cx="0" cy="0"/>
          <a:chOff x="0" y="0"/>
          <a:chExt cx="0" cy="0"/>
        </a:xfrm>
      </p:grpSpPr>
      <p:sp>
        <p:nvSpPr>
          <p:cNvPr id="81" name="Google Shape;81;p21"/>
          <p:cNvSpPr txBox="1">
            <a:spLocks noGrp="1"/>
          </p:cNvSpPr>
          <p:nvPr>
            <p:ph type="title"/>
          </p:nvPr>
        </p:nvSpPr>
        <p:spPr>
          <a:xfrm>
            <a:off x="677334" y="1498604"/>
            <a:ext cx="3854528" cy="1278466"/>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1"/>
              </a:buClr>
              <a:buSzPts val="2000"/>
              <a:buFont typeface="Trebuchet MS" panose="020B0603020202020204"/>
              <a:buNone/>
              <a:defRPr sz="2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21"/>
          <p:cNvSpPr txBox="1">
            <a:spLocks noGrp="1"/>
          </p:cNvSpPr>
          <p:nvPr>
            <p:ph type="body" idx="1"/>
          </p:nvPr>
        </p:nvSpPr>
        <p:spPr>
          <a:xfrm>
            <a:off x="4760461" y="514924"/>
            <a:ext cx="4513541" cy="5526437"/>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40" algn="l">
              <a:spcBef>
                <a:spcPts val="1000"/>
              </a:spcBef>
              <a:spcAft>
                <a:spcPts val="0"/>
              </a:spcAft>
              <a:buSzPts val="1440"/>
              <a:buChar char="►"/>
              <a:defRPr/>
            </a:lvl3pPr>
            <a:lvl4pPr marL="1828800" lvl="3" indent="-320040" algn="l">
              <a:spcBef>
                <a:spcPts val="1000"/>
              </a:spcBef>
              <a:spcAft>
                <a:spcPts val="0"/>
              </a:spcAft>
              <a:buSzPts val="1440"/>
              <a:buChar char="►"/>
              <a:defRPr/>
            </a:lvl4pPr>
            <a:lvl5pPr marL="2286000" lvl="4" indent="-320040" algn="l">
              <a:spcBef>
                <a:spcPts val="1000"/>
              </a:spcBef>
              <a:spcAft>
                <a:spcPts val="0"/>
              </a:spcAft>
              <a:buSzPts val="1440"/>
              <a:buChar char="►"/>
              <a:defRPr/>
            </a:lvl5pPr>
            <a:lvl6pPr marL="2743200" lvl="5" indent="-320040" algn="l">
              <a:spcBef>
                <a:spcPts val="1000"/>
              </a:spcBef>
              <a:spcAft>
                <a:spcPts val="0"/>
              </a:spcAft>
              <a:buSzPts val="1440"/>
              <a:buChar char="►"/>
              <a:defRPr/>
            </a:lvl6pPr>
            <a:lvl7pPr marL="3200400" lvl="6" indent="-320040"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p:txBody>
      </p:sp>
      <p:sp>
        <p:nvSpPr>
          <p:cNvPr id="83" name="Google Shape;83;p21"/>
          <p:cNvSpPr txBox="1">
            <a:spLocks noGrp="1"/>
          </p:cNvSpPr>
          <p:nvPr>
            <p:ph type="body" idx="2"/>
          </p:nvPr>
        </p:nvSpPr>
        <p:spPr>
          <a:xfrm>
            <a:off x="677334" y="2777069"/>
            <a:ext cx="3854528" cy="2584449"/>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120"/>
              <a:buNone/>
              <a:defRPr sz="1400"/>
            </a:lvl1pPr>
            <a:lvl2pPr marL="914400" lvl="1" indent="-228600" algn="l">
              <a:spcBef>
                <a:spcPts val="1000"/>
              </a:spcBef>
              <a:spcAft>
                <a:spcPts val="0"/>
              </a:spcAft>
              <a:buSzPts val="1120"/>
              <a:buNone/>
              <a:defRPr sz="1400"/>
            </a:lvl2pPr>
            <a:lvl3pPr marL="1371600" lvl="2" indent="-228600" algn="l">
              <a:spcBef>
                <a:spcPts val="1000"/>
              </a:spcBef>
              <a:spcAft>
                <a:spcPts val="0"/>
              </a:spcAft>
              <a:buSzPts val="960"/>
              <a:buNone/>
              <a:defRPr sz="1200"/>
            </a:lvl3pPr>
            <a:lvl4pPr marL="1828800" lvl="3" indent="-228600" algn="l">
              <a:spcBef>
                <a:spcPts val="1000"/>
              </a:spcBef>
              <a:spcAft>
                <a:spcPts val="0"/>
              </a:spcAft>
              <a:buSzPts val="800"/>
              <a:buNone/>
              <a:defRPr sz="1000"/>
            </a:lvl4pPr>
            <a:lvl5pPr marL="2286000" lvl="4" indent="-228600" algn="l">
              <a:spcBef>
                <a:spcPts val="1000"/>
              </a:spcBef>
              <a:spcAft>
                <a:spcPts val="0"/>
              </a:spcAft>
              <a:buSzPts val="800"/>
              <a:buNone/>
              <a:defRPr sz="1000"/>
            </a:lvl5pPr>
            <a:lvl6pPr marL="2743200" lvl="5" indent="-228600" algn="l">
              <a:spcBef>
                <a:spcPts val="1000"/>
              </a:spcBef>
              <a:spcAft>
                <a:spcPts val="0"/>
              </a:spcAft>
              <a:buSzPts val="800"/>
              <a:buNone/>
              <a:defRPr sz="1000"/>
            </a:lvl6pPr>
            <a:lvl7pPr marL="3200400" lvl="6" indent="-228600" algn="l">
              <a:spcBef>
                <a:spcPts val="1000"/>
              </a:spcBef>
              <a:spcAft>
                <a:spcPts val="0"/>
              </a:spcAft>
              <a:buSzPts val="800"/>
              <a:buNone/>
              <a:defRPr sz="1000"/>
            </a:lvl7pPr>
            <a:lvl8pPr marL="3657600" lvl="7" indent="-228600" algn="l">
              <a:spcBef>
                <a:spcPts val="1000"/>
              </a:spcBef>
              <a:spcAft>
                <a:spcPts val="0"/>
              </a:spcAft>
              <a:buSzPts val="800"/>
              <a:buNone/>
              <a:defRPr sz="1000"/>
            </a:lvl8pPr>
            <a:lvl9pPr marL="4114800" lvl="8" indent="-228600" algn="l">
              <a:spcBef>
                <a:spcPts val="1000"/>
              </a:spcBef>
              <a:spcAft>
                <a:spcPts val="0"/>
              </a:spcAft>
              <a:buSzPts val="800"/>
              <a:buNone/>
              <a:defRPr sz="1000"/>
            </a:lvl9pPr>
          </a:lstStyle>
          <a:p/>
        </p:txBody>
      </p:sp>
      <p:sp>
        <p:nvSpPr>
          <p:cNvPr id="84" name="Google Shape;84;p21"/>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21"/>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6" name="Google Shape;86;p21"/>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matchingName="Picture with Caption">
  <p:cSld name="PICTURE_WITH_CAPTION_TEXT">
    <p:spTree>
      <p:nvGrpSpPr>
        <p:cNvPr id="1" name="Shape 87"/>
        <p:cNvGrpSpPr/>
        <p:nvPr/>
      </p:nvGrpSpPr>
      <p:grpSpPr>
        <a:xfrm>
          <a:off x="0" y="0"/>
          <a:ext cx="0" cy="0"/>
          <a:chOff x="0" y="0"/>
          <a:chExt cx="0" cy="0"/>
        </a:xfrm>
      </p:grpSpPr>
      <p:sp>
        <p:nvSpPr>
          <p:cNvPr id="88" name="Google Shape;88;p22"/>
          <p:cNvSpPr txBox="1">
            <a:spLocks noGrp="1"/>
          </p:cNvSpPr>
          <p:nvPr>
            <p:ph type="title"/>
          </p:nvPr>
        </p:nvSpPr>
        <p:spPr>
          <a:xfrm>
            <a:off x="677334" y="4800600"/>
            <a:ext cx="8596667"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1"/>
              </a:buClr>
              <a:buSzPts val="2400"/>
              <a:buFont typeface="Trebuchet MS" panose="020B0603020202020204"/>
              <a:buNone/>
              <a:defRPr sz="24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9" name="Google Shape;89;p22"/>
          <p:cNvSpPr>
            <a:spLocks noGrp="1"/>
          </p:cNvSpPr>
          <p:nvPr>
            <p:ph type="pic" idx="2"/>
          </p:nvPr>
        </p:nvSpPr>
        <p:spPr>
          <a:xfrm>
            <a:off x="677334" y="609600"/>
            <a:ext cx="8596668" cy="3845718"/>
          </a:xfrm>
          <a:prstGeom prst="rect">
            <a:avLst/>
          </a:prstGeom>
          <a:noFill/>
          <a:ln>
            <a:noFill/>
          </a:ln>
        </p:spPr>
      </p:sp>
      <p:sp>
        <p:nvSpPr>
          <p:cNvPr id="90" name="Google Shape;90;p22"/>
          <p:cNvSpPr txBox="1">
            <a:spLocks noGrp="1"/>
          </p:cNvSpPr>
          <p:nvPr>
            <p:ph type="body" idx="1"/>
          </p:nvPr>
        </p:nvSpPr>
        <p:spPr>
          <a:xfrm>
            <a:off x="677334" y="5367338"/>
            <a:ext cx="8596667" cy="67402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960"/>
              <a:buNone/>
              <a:defRPr sz="1200"/>
            </a:lvl1pPr>
            <a:lvl2pPr marL="914400" lvl="1" indent="-228600" algn="l">
              <a:spcBef>
                <a:spcPts val="1000"/>
              </a:spcBef>
              <a:spcAft>
                <a:spcPts val="0"/>
              </a:spcAft>
              <a:buSzPts val="960"/>
              <a:buNone/>
              <a:defRPr sz="1200"/>
            </a:lvl2pPr>
            <a:lvl3pPr marL="1371600" lvl="2" indent="-228600" algn="l">
              <a:spcBef>
                <a:spcPts val="1000"/>
              </a:spcBef>
              <a:spcAft>
                <a:spcPts val="0"/>
              </a:spcAft>
              <a:buSzPts val="800"/>
              <a:buNone/>
              <a:defRPr sz="1000"/>
            </a:lvl3pPr>
            <a:lvl4pPr marL="1828800" lvl="3" indent="-228600" algn="l">
              <a:spcBef>
                <a:spcPts val="1000"/>
              </a:spcBef>
              <a:spcAft>
                <a:spcPts val="0"/>
              </a:spcAft>
              <a:buSzPts val="720"/>
              <a:buNone/>
              <a:defRPr sz="900"/>
            </a:lvl4pPr>
            <a:lvl5pPr marL="2286000" lvl="4" indent="-228600" algn="l">
              <a:spcBef>
                <a:spcPts val="1000"/>
              </a:spcBef>
              <a:spcAft>
                <a:spcPts val="0"/>
              </a:spcAft>
              <a:buSzPts val="720"/>
              <a:buNone/>
              <a:defRPr sz="900"/>
            </a:lvl5pPr>
            <a:lvl6pPr marL="2743200" lvl="5" indent="-228600" algn="l">
              <a:spcBef>
                <a:spcPts val="1000"/>
              </a:spcBef>
              <a:spcAft>
                <a:spcPts val="0"/>
              </a:spcAft>
              <a:buSzPts val="720"/>
              <a:buNone/>
              <a:defRPr sz="900"/>
            </a:lvl6pPr>
            <a:lvl7pPr marL="3200400" lvl="6" indent="-228600" algn="l">
              <a:spcBef>
                <a:spcPts val="1000"/>
              </a:spcBef>
              <a:spcAft>
                <a:spcPts val="0"/>
              </a:spcAft>
              <a:buSzPts val="720"/>
              <a:buNone/>
              <a:defRPr sz="900"/>
            </a:lvl7pPr>
            <a:lvl8pPr marL="3657600" lvl="7" indent="-228600" algn="l">
              <a:spcBef>
                <a:spcPts val="1000"/>
              </a:spcBef>
              <a:spcAft>
                <a:spcPts val="0"/>
              </a:spcAft>
              <a:buSzPts val="720"/>
              <a:buNone/>
              <a:defRPr sz="900"/>
            </a:lvl8pPr>
            <a:lvl9pPr marL="4114800" lvl="8" indent="-228600" algn="l">
              <a:spcBef>
                <a:spcPts val="1000"/>
              </a:spcBef>
              <a:spcAft>
                <a:spcPts val="0"/>
              </a:spcAft>
              <a:buSzPts val="720"/>
              <a:buNone/>
              <a:defRPr sz="900"/>
            </a:lvl9pPr>
          </a:lstStyle>
          <a:p/>
        </p:txBody>
      </p:sp>
      <p:sp>
        <p:nvSpPr>
          <p:cNvPr id="91" name="Google Shape;91;p22"/>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2" name="Google Shape;92;p22"/>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fld>
            <a:endParaRPr lang="en-US"/>
          </a:p>
        </p:txBody>
      </p:sp>
      <p:sp>
        <p:nvSpPr>
          <p:cNvPr id="93" name="Google Shape;93;p22"/>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7" Type="http://schemas.openxmlformats.org/officeDocument/2006/relationships/theme" Target="../theme/theme1.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grpSp>
        <p:nvGrpSpPr>
          <p:cNvPr id="10" name="Google Shape;10;p13"/>
          <p:cNvGrpSpPr/>
          <p:nvPr/>
        </p:nvGrpSpPr>
        <p:grpSpPr>
          <a:xfrm>
            <a:off x="0" y="-8467"/>
            <a:ext cx="12192000" cy="6866467"/>
            <a:chOff x="0" y="-8467"/>
            <a:chExt cx="12192000" cy="6866467"/>
          </a:xfrm>
        </p:grpSpPr>
        <p:cxnSp>
          <p:nvCxnSpPr>
            <p:cNvPr id="11" name="Google Shape;11;p13"/>
            <p:cNvCxnSpPr/>
            <p:nvPr/>
          </p:nvCxnSpPr>
          <p:spPr>
            <a:xfrm>
              <a:off x="9371012" y="0"/>
              <a:ext cx="1219200" cy="6858000"/>
            </a:xfrm>
            <a:prstGeom prst="straightConnector1">
              <a:avLst/>
            </a:prstGeom>
            <a:noFill/>
            <a:ln w="9525" cap="flat" cmpd="sng">
              <a:solidFill>
                <a:schemeClr val="accent1">
                  <a:alpha val="69803"/>
                </a:schemeClr>
              </a:solidFill>
              <a:prstDash val="solid"/>
              <a:round/>
              <a:headEnd type="none" w="sm" len="sm"/>
              <a:tailEnd type="none" w="sm" len="sm"/>
            </a:ln>
          </p:spPr>
        </p:cxnSp>
        <p:cxnSp>
          <p:nvCxnSpPr>
            <p:cNvPr id="12" name="Google Shape;12;p13"/>
            <p:cNvCxnSpPr/>
            <p:nvPr/>
          </p:nvCxnSpPr>
          <p:spPr>
            <a:xfrm flipH="1">
              <a:off x="7425267" y="3681413"/>
              <a:ext cx="4763558" cy="3176587"/>
            </a:xfrm>
            <a:prstGeom prst="straightConnector1">
              <a:avLst/>
            </a:prstGeom>
            <a:noFill/>
            <a:ln w="9525" cap="flat" cmpd="sng">
              <a:solidFill>
                <a:schemeClr val="accent1">
                  <a:alpha val="69803"/>
                </a:schemeClr>
              </a:solidFill>
              <a:prstDash val="solid"/>
              <a:round/>
              <a:headEnd type="none" w="sm" len="sm"/>
              <a:tailEnd type="none" w="sm" len="sm"/>
            </a:ln>
          </p:spPr>
        </p:cxnSp>
        <p:sp>
          <p:nvSpPr>
            <p:cNvPr id="13" name="Google Shape;13;p13"/>
            <p:cNvSpPr/>
            <p:nvPr/>
          </p:nvSpPr>
          <p:spPr>
            <a:xfrm>
              <a:off x="9181476" y="-8467"/>
              <a:ext cx="3007349" cy="6866467"/>
            </a:xfrm>
            <a:custGeom>
              <a:avLst/>
              <a:gdLst/>
              <a:ahLst/>
              <a:cxnLst/>
              <a:rect l="l" t="t" r="r" b="b"/>
              <a:pathLst>
                <a:path w="3007349" h="6866467" extrusionOk="0">
                  <a:moveTo>
                    <a:pt x="2045532" y="0"/>
                  </a:moveTo>
                  <a:lnTo>
                    <a:pt x="3007349" y="0"/>
                  </a:lnTo>
                  <a:lnTo>
                    <a:pt x="3007349" y="6866467"/>
                  </a:lnTo>
                  <a:lnTo>
                    <a:pt x="0" y="6866467"/>
                  </a:lnTo>
                  <a:lnTo>
                    <a:pt x="2045532" y="0"/>
                  </a:lnTo>
                  <a:close/>
                </a:path>
              </a:pathLst>
            </a:custGeom>
            <a:solidFill>
              <a:schemeClr val="accent1">
                <a:alpha val="35686"/>
              </a:schemeClr>
            </a:solidFill>
            <a:ln>
              <a:noFill/>
            </a:ln>
          </p:spPr>
        </p:sp>
        <p:sp>
          <p:nvSpPr>
            <p:cNvPr id="14" name="Google Shape;14;p13"/>
            <p:cNvSpPr/>
            <p:nvPr/>
          </p:nvSpPr>
          <p:spPr>
            <a:xfrm>
              <a:off x="9603442" y="-8467"/>
              <a:ext cx="2588558" cy="6866467"/>
            </a:xfrm>
            <a:custGeom>
              <a:avLst/>
              <a:gdLst/>
              <a:ahLst/>
              <a:cxnLst/>
              <a:rect l="l" t="t" r="r" b="b"/>
              <a:pathLst>
                <a:path w="2573311" h="6866467" extrusionOk="0">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15" name="Google Shape;15;p13"/>
            <p:cNvSpPr/>
            <p:nvPr/>
          </p:nvSpPr>
          <p:spPr>
            <a:xfrm>
              <a:off x="8932333" y="3048000"/>
              <a:ext cx="3259667" cy="3810000"/>
            </a:xfrm>
            <a:prstGeom prst="triangle">
              <a:avLst>
                <a:gd name="adj" fmla="val 100000"/>
              </a:avLst>
            </a:prstGeom>
            <a:solidFill>
              <a:srgbClr val="16B0E3">
                <a:alpha val="65882"/>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6" name="Google Shape;16;p13"/>
            <p:cNvSpPr/>
            <p:nvPr/>
          </p:nvSpPr>
          <p:spPr>
            <a:xfrm>
              <a:off x="9334500" y="-8467"/>
              <a:ext cx="2854326" cy="6866467"/>
            </a:xfrm>
            <a:custGeom>
              <a:avLst/>
              <a:gdLst/>
              <a:ahLst/>
              <a:cxnLst/>
              <a:rect l="l" t="t" r="r" b="b"/>
              <a:pathLst>
                <a:path w="2858013" h="6866467" extrusionOk="0">
                  <a:moveTo>
                    <a:pt x="0" y="0"/>
                  </a:moveTo>
                  <a:lnTo>
                    <a:pt x="2858013" y="0"/>
                  </a:lnTo>
                  <a:lnTo>
                    <a:pt x="2858013" y="6866467"/>
                  </a:lnTo>
                  <a:lnTo>
                    <a:pt x="2473942" y="6866467"/>
                  </a:lnTo>
                  <a:lnTo>
                    <a:pt x="0" y="0"/>
                  </a:lnTo>
                  <a:close/>
                </a:path>
              </a:pathLst>
            </a:custGeom>
            <a:solidFill>
              <a:srgbClr val="16B0E3">
                <a:alpha val="49803"/>
              </a:srgbClr>
            </a:solidFill>
            <a:ln>
              <a:noFill/>
            </a:ln>
          </p:spPr>
        </p:sp>
        <p:sp>
          <p:nvSpPr>
            <p:cNvPr id="17" name="Google Shape;17;p13"/>
            <p:cNvSpPr/>
            <p:nvPr/>
          </p:nvSpPr>
          <p:spPr>
            <a:xfrm>
              <a:off x="10898730" y="-8467"/>
              <a:ext cx="1290094" cy="6866467"/>
            </a:xfrm>
            <a:custGeom>
              <a:avLst/>
              <a:gdLst/>
              <a:ahLst/>
              <a:cxnLst/>
              <a:rect l="l" t="t" r="r" b="b"/>
              <a:pathLst>
                <a:path w="1290094" h="6858000" extrusionOk="0">
                  <a:moveTo>
                    <a:pt x="1019735" y="0"/>
                  </a:moveTo>
                  <a:lnTo>
                    <a:pt x="1290094" y="0"/>
                  </a:lnTo>
                  <a:lnTo>
                    <a:pt x="1290094" y="6858000"/>
                  </a:lnTo>
                  <a:lnTo>
                    <a:pt x="0" y="6858000"/>
                  </a:lnTo>
                  <a:lnTo>
                    <a:pt x="1019735" y="0"/>
                  </a:lnTo>
                  <a:close/>
                </a:path>
              </a:pathLst>
            </a:custGeom>
            <a:solidFill>
              <a:schemeClr val="accent2">
                <a:alpha val="69803"/>
              </a:schemeClr>
            </a:solidFill>
            <a:ln>
              <a:noFill/>
            </a:ln>
          </p:spPr>
        </p:sp>
        <p:sp>
          <p:nvSpPr>
            <p:cNvPr id="18" name="Google Shape;18;p13"/>
            <p:cNvSpPr/>
            <p:nvPr/>
          </p:nvSpPr>
          <p:spPr>
            <a:xfrm>
              <a:off x="10938999" y="-8467"/>
              <a:ext cx="1249825" cy="6866467"/>
            </a:xfrm>
            <a:custGeom>
              <a:avLst/>
              <a:gdLst/>
              <a:ahLst/>
              <a:cxnLst/>
              <a:rect l="l" t="t" r="r" b="b"/>
              <a:pathLst>
                <a:path w="1249825" h="6858000" extrusionOk="0">
                  <a:moveTo>
                    <a:pt x="0" y="0"/>
                  </a:moveTo>
                  <a:lnTo>
                    <a:pt x="1249825" y="0"/>
                  </a:lnTo>
                  <a:lnTo>
                    <a:pt x="1249825" y="6858000"/>
                  </a:lnTo>
                  <a:lnTo>
                    <a:pt x="1109382" y="6858000"/>
                  </a:lnTo>
                  <a:lnTo>
                    <a:pt x="0" y="0"/>
                  </a:lnTo>
                  <a:close/>
                </a:path>
              </a:pathLst>
            </a:custGeom>
            <a:solidFill>
              <a:srgbClr val="226292">
                <a:alpha val="80000"/>
              </a:srgbClr>
            </a:solidFill>
            <a:ln>
              <a:noFill/>
            </a:ln>
          </p:spPr>
        </p:sp>
        <p:sp>
          <p:nvSpPr>
            <p:cNvPr id="19" name="Google Shape;19;p13"/>
            <p:cNvSpPr/>
            <p:nvPr/>
          </p:nvSpPr>
          <p:spPr>
            <a:xfrm>
              <a:off x="10371666" y="3589867"/>
              <a:ext cx="1817159" cy="3268133"/>
            </a:xfrm>
            <a:prstGeom prst="triangle">
              <a:avLst>
                <a:gd name="adj" fmla="val 100000"/>
              </a:avLst>
            </a:prstGeom>
            <a:solidFill>
              <a:srgbClr val="16B0E3">
                <a:alpha val="65882"/>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0" name="Google Shape;20;p13"/>
            <p:cNvSpPr/>
            <p:nvPr/>
          </p:nvSpPr>
          <p:spPr>
            <a:xfrm>
              <a:off x="0" y="4013200"/>
              <a:ext cx="448733" cy="2844800"/>
            </a:xfrm>
            <a:prstGeom prst="triangle">
              <a:avLst>
                <a:gd name="adj" fmla="val 0"/>
              </a:avLst>
            </a:prstGeom>
            <a:solidFill>
              <a:schemeClr val="accent1">
                <a:alpha val="69803"/>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sp>
        <p:nvSpPr>
          <p:cNvPr id="21" name="Google Shape;21;p13"/>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marR="0" lvl="0" algn="l" rtl="0">
              <a:spcBef>
                <a:spcPts val="0"/>
              </a:spcBef>
              <a:spcAft>
                <a:spcPts val="0"/>
              </a:spcAft>
              <a:buClr>
                <a:schemeClr val="accent1"/>
              </a:buClr>
              <a:buSzPts val="3600"/>
              <a:buFont typeface="Trebuchet MS" panose="020B0603020202020204"/>
              <a:buNone/>
              <a:defRPr sz="3600" b="0" i="0" u="none" strike="noStrike" cap="none">
                <a:solidFill>
                  <a:schemeClr val="accent1"/>
                </a:solidFill>
                <a:latin typeface="Trebuchet MS" panose="020B0603020202020204"/>
                <a:ea typeface="Trebuchet MS" panose="020B0603020202020204"/>
                <a:cs typeface="Trebuchet MS" panose="020B0603020202020204"/>
                <a:sym typeface="Trebuchet MS" panose="020B0603020202020204"/>
              </a:defRPr>
            </a:lvl1pPr>
            <a:lvl2pPr marR="0" lvl="1" algn="l" rtl="0">
              <a:spcBef>
                <a:spcPts val="0"/>
              </a:spcBef>
              <a:spcAft>
                <a:spcPts val="0"/>
              </a:spcAft>
              <a:buSzPts val="1400"/>
              <a:buNone/>
              <a:defRPr sz="1800" b="0" i="0" u="none" strike="noStrike" cap="none">
                <a:solidFill>
                  <a:schemeClr val="dk2"/>
                </a:solidFill>
              </a:defRPr>
            </a:lvl2pPr>
            <a:lvl3pPr marR="0" lvl="2" algn="l" rtl="0">
              <a:spcBef>
                <a:spcPts val="0"/>
              </a:spcBef>
              <a:spcAft>
                <a:spcPts val="0"/>
              </a:spcAft>
              <a:buSzPts val="1400"/>
              <a:buNone/>
              <a:defRPr sz="1800" b="0" i="0" u="none" strike="noStrike" cap="none">
                <a:solidFill>
                  <a:schemeClr val="dk2"/>
                </a:solidFill>
              </a:defRPr>
            </a:lvl3pPr>
            <a:lvl4pPr marR="0" lvl="3" algn="l" rtl="0">
              <a:spcBef>
                <a:spcPts val="0"/>
              </a:spcBef>
              <a:spcAft>
                <a:spcPts val="0"/>
              </a:spcAft>
              <a:buSzPts val="1400"/>
              <a:buNone/>
              <a:defRPr sz="1800" b="0" i="0" u="none" strike="noStrike" cap="none">
                <a:solidFill>
                  <a:schemeClr val="dk2"/>
                </a:solidFill>
              </a:defRPr>
            </a:lvl4pPr>
            <a:lvl5pPr marR="0" lvl="4" algn="l" rtl="0">
              <a:spcBef>
                <a:spcPts val="0"/>
              </a:spcBef>
              <a:spcAft>
                <a:spcPts val="0"/>
              </a:spcAft>
              <a:buSzPts val="1400"/>
              <a:buNone/>
              <a:defRPr sz="1800" b="0" i="0" u="none" strike="noStrike" cap="none">
                <a:solidFill>
                  <a:schemeClr val="dk2"/>
                </a:solidFil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p:txBody>
      </p:sp>
      <p:sp>
        <p:nvSpPr>
          <p:cNvPr id="22" name="Google Shape;22;p13"/>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lvl1pPr marL="457200" marR="0" lvl="0" indent="-320040" algn="l" rtl="0">
              <a:spcBef>
                <a:spcPts val="1000"/>
              </a:spcBef>
              <a:spcAft>
                <a:spcPts val="0"/>
              </a:spcAft>
              <a:buClr>
                <a:schemeClr val="accent1"/>
              </a:buClr>
              <a:buSzPts val="1440"/>
              <a:buFont typeface="Noto Sans Symbols"/>
              <a:buChar char="►"/>
              <a:defRPr sz="1800" b="0" i="0" u="none" strike="noStrike" cap="none">
                <a:solidFill>
                  <a:srgbClr val="3F3F3F"/>
                </a:solidFill>
                <a:latin typeface="Trebuchet MS" panose="020B0603020202020204"/>
                <a:ea typeface="Trebuchet MS" panose="020B0603020202020204"/>
                <a:cs typeface="Trebuchet MS" panose="020B0603020202020204"/>
                <a:sym typeface="Trebuchet MS" panose="020B0603020202020204"/>
              </a:defRPr>
            </a:lvl1pPr>
            <a:lvl2pPr marL="914400" marR="0" lvl="1" indent="-309880" algn="l" rtl="0">
              <a:spcBef>
                <a:spcPts val="1000"/>
              </a:spcBef>
              <a:spcAft>
                <a:spcPts val="0"/>
              </a:spcAft>
              <a:buClr>
                <a:schemeClr val="accent1"/>
              </a:buClr>
              <a:buSzPts val="1280"/>
              <a:buFont typeface="Noto Sans Symbols"/>
              <a:buChar char="►"/>
              <a:defRPr sz="1600" b="0" i="0" u="none" strike="noStrike" cap="none">
                <a:solidFill>
                  <a:srgbClr val="3F3F3F"/>
                </a:solidFill>
                <a:latin typeface="Trebuchet MS" panose="020B0603020202020204"/>
                <a:ea typeface="Trebuchet MS" panose="020B0603020202020204"/>
                <a:cs typeface="Trebuchet MS" panose="020B0603020202020204"/>
                <a:sym typeface="Trebuchet MS" panose="020B0603020202020204"/>
              </a:defRPr>
            </a:lvl2pPr>
            <a:lvl3pPr marL="1371600" marR="0" lvl="2" indent="-299720" algn="l" rtl="0">
              <a:spcBef>
                <a:spcPts val="1000"/>
              </a:spcBef>
              <a:spcAft>
                <a:spcPts val="0"/>
              </a:spcAft>
              <a:buClr>
                <a:schemeClr val="accent1"/>
              </a:buClr>
              <a:buSzPts val="1120"/>
              <a:buFont typeface="Noto Sans Symbols"/>
              <a:buChar char="►"/>
              <a:defRPr sz="1400" b="0" i="0" u="none" strike="noStrike" cap="none">
                <a:solidFill>
                  <a:srgbClr val="3F3F3F"/>
                </a:solidFill>
                <a:latin typeface="Trebuchet MS" panose="020B0603020202020204"/>
                <a:ea typeface="Trebuchet MS" panose="020B0603020202020204"/>
                <a:cs typeface="Trebuchet MS" panose="020B0603020202020204"/>
                <a:sym typeface="Trebuchet MS" panose="020B0603020202020204"/>
              </a:defRPr>
            </a:lvl3pPr>
            <a:lvl4pPr marL="1828800" marR="0" lvl="3"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panose="020B0603020202020204"/>
                <a:ea typeface="Trebuchet MS" panose="020B0603020202020204"/>
                <a:cs typeface="Trebuchet MS" panose="020B0603020202020204"/>
                <a:sym typeface="Trebuchet MS" panose="020B0603020202020204"/>
              </a:defRPr>
            </a:lvl4pPr>
            <a:lvl5pPr marL="2286000" marR="0" lvl="4"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panose="020B0603020202020204"/>
                <a:ea typeface="Trebuchet MS" panose="020B0603020202020204"/>
                <a:cs typeface="Trebuchet MS" panose="020B0603020202020204"/>
                <a:sym typeface="Trebuchet MS" panose="020B0603020202020204"/>
              </a:defRPr>
            </a:lvl5pPr>
            <a:lvl6pPr marL="2743200" marR="0" lvl="5"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panose="020B0603020202020204"/>
                <a:ea typeface="Trebuchet MS" panose="020B0603020202020204"/>
                <a:cs typeface="Trebuchet MS" panose="020B0603020202020204"/>
                <a:sym typeface="Trebuchet MS" panose="020B0603020202020204"/>
              </a:defRPr>
            </a:lvl6pPr>
            <a:lvl7pPr marL="3200400" marR="0" lvl="6"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panose="020B0603020202020204"/>
                <a:ea typeface="Trebuchet MS" panose="020B0603020202020204"/>
                <a:cs typeface="Trebuchet MS" panose="020B0603020202020204"/>
                <a:sym typeface="Trebuchet MS" panose="020B0603020202020204"/>
              </a:defRPr>
            </a:lvl7pPr>
            <a:lvl8pPr marL="3657600" marR="0" lvl="7"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panose="020B0603020202020204"/>
                <a:ea typeface="Trebuchet MS" panose="020B0603020202020204"/>
                <a:cs typeface="Trebuchet MS" panose="020B0603020202020204"/>
                <a:sym typeface="Trebuchet MS" panose="020B0603020202020204"/>
              </a:defRPr>
            </a:lvl8pPr>
            <a:lvl9pPr marL="4114800" marR="0" lvl="8"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panose="020B0603020202020204"/>
                <a:ea typeface="Trebuchet MS" panose="020B0603020202020204"/>
                <a:cs typeface="Trebuchet MS" panose="020B0603020202020204"/>
                <a:sym typeface="Trebuchet MS" panose="020B0603020202020204"/>
              </a:defRPr>
            </a:lvl9pPr>
          </a:lstStyle>
          <a:p/>
        </p:txBody>
      </p:sp>
      <p:sp>
        <p:nvSpPr>
          <p:cNvPr id="23" name="Google Shape;23;p13"/>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900" b="0" i="0" u="none" strike="noStrike" cap="none">
                <a:solidFill>
                  <a:srgbClr val="888888"/>
                </a:solidFill>
                <a:latin typeface="Trebuchet MS" panose="020B0603020202020204"/>
                <a:ea typeface="Trebuchet MS" panose="020B0603020202020204"/>
                <a:cs typeface="Trebuchet MS" panose="020B0603020202020204"/>
                <a:sym typeface="Trebuchet MS" panose="020B0603020202020204"/>
              </a:defRPr>
            </a:lvl1pPr>
            <a:lvl2pPr marR="0" lvl="1" algn="l" rtl="0">
              <a:spcBef>
                <a:spcPts val="0"/>
              </a:spcBef>
              <a:spcAft>
                <a:spcPts val="0"/>
              </a:spcAft>
              <a:buSzPts val="1400"/>
              <a:buNone/>
              <a:defRPr sz="1800" b="0" i="0" u="none" strike="noStrike" cap="none">
                <a:solidFill>
                  <a:schemeClr val="dk1"/>
                </a:solidFill>
                <a:latin typeface="Trebuchet MS" panose="020B0603020202020204"/>
                <a:ea typeface="Trebuchet MS" panose="020B0603020202020204"/>
                <a:cs typeface="Trebuchet MS" panose="020B0603020202020204"/>
                <a:sym typeface="Trebuchet MS" panose="020B0603020202020204"/>
              </a:defRPr>
            </a:lvl2pPr>
            <a:lvl3pPr marR="0" lvl="2" algn="l" rtl="0">
              <a:spcBef>
                <a:spcPts val="0"/>
              </a:spcBef>
              <a:spcAft>
                <a:spcPts val="0"/>
              </a:spcAft>
              <a:buSzPts val="1400"/>
              <a:buNone/>
              <a:defRPr sz="1800" b="0" i="0" u="none" strike="noStrike" cap="none">
                <a:solidFill>
                  <a:schemeClr val="dk1"/>
                </a:solidFill>
                <a:latin typeface="Trebuchet MS" panose="020B0603020202020204"/>
                <a:ea typeface="Trebuchet MS" panose="020B0603020202020204"/>
                <a:cs typeface="Trebuchet MS" panose="020B0603020202020204"/>
                <a:sym typeface="Trebuchet MS" panose="020B0603020202020204"/>
              </a:defRPr>
            </a:lvl3pPr>
            <a:lvl4pPr marR="0" lvl="3" algn="l" rtl="0">
              <a:spcBef>
                <a:spcPts val="0"/>
              </a:spcBef>
              <a:spcAft>
                <a:spcPts val="0"/>
              </a:spcAft>
              <a:buSzPts val="1400"/>
              <a:buNone/>
              <a:defRPr sz="1800" b="0" i="0" u="none" strike="noStrike" cap="none">
                <a:solidFill>
                  <a:schemeClr val="dk1"/>
                </a:solidFill>
                <a:latin typeface="Trebuchet MS" panose="020B0603020202020204"/>
                <a:ea typeface="Trebuchet MS" panose="020B0603020202020204"/>
                <a:cs typeface="Trebuchet MS" panose="020B0603020202020204"/>
                <a:sym typeface="Trebuchet MS" panose="020B0603020202020204"/>
              </a:defRPr>
            </a:lvl4pPr>
            <a:lvl5pPr marR="0" lvl="4" algn="l" rtl="0">
              <a:spcBef>
                <a:spcPts val="0"/>
              </a:spcBef>
              <a:spcAft>
                <a:spcPts val="0"/>
              </a:spcAft>
              <a:buSzPts val="1400"/>
              <a:buNone/>
              <a:defRPr sz="1800" b="0" i="0" u="none" strike="noStrike" cap="none">
                <a:solidFill>
                  <a:schemeClr val="dk1"/>
                </a:solidFill>
                <a:latin typeface="Trebuchet MS" panose="020B0603020202020204"/>
                <a:ea typeface="Trebuchet MS" panose="020B0603020202020204"/>
                <a:cs typeface="Trebuchet MS" panose="020B0603020202020204"/>
                <a:sym typeface="Trebuchet MS" panose="020B0603020202020204"/>
              </a:defRPr>
            </a:lvl5pPr>
            <a:lvl6pPr marR="0" lvl="5" algn="l" rtl="0">
              <a:spcBef>
                <a:spcPts val="0"/>
              </a:spcBef>
              <a:spcAft>
                <a:spcPts val="0"/>
              </a:spcAft>
              <a:buSzPts val="1400"/>
              <a:buNone/>
              <a:defRPr sz="1800" b="0" i="0" u="none" strike="noStrike" cap="none">
                <a:solidFill>
                  <a:schemeClr val="dk1"/>
                </a:solidFill>
                <a:latin typeface="Trebuchet MS" panose="020B0603020202020204"/>
                <a:ea typeface="Trebuchet MS" panose="020B0603020202020204"/>
                <a:cs typeface="Trebuchet MS" panose="020B0603020202020204"/>
                <a:sym typeface="Trebuchet MS" panose="020B0603020202020204"/>
              </a:defRPr>
            </a:lvl6pPr>
            <a:lvl7pPr marR="0" lvl="6" algn="l" rtl="0">
              <a:spcBef>
                <a:spcPts val="0"/>
              </a:spcBef>
              <a:spcAft>
                <a:spcPts val="0"/>
              </a:spcAft>
              <a:buSzPts val="1400"/>
              <a:buNone/>
              <a:defRPr sz="1800" b="0" i="0" u="none" strike="noStrike" cap="none">
                <a:solidFill>
                  <a:schemeClr val="dk1"/>
                </a:solidFill>
                <a:latin typeface="Trebuchet MS" panose="020B0603020202020204"/>
                <a:ea typeface="Trebuchet MS" panose="020B0603020202020204"/>
                <a:cs typeface="Trebuchet MS" panose="020B0603020202020204"/>
                <a:sym typeface="Trebuchet MS" panose="020B0603020202020204"/>
              </a:defRPr>
            </a:lvl7pPr>
            <a:lvl8pPr marR="0" lvl="7" algn="l" rtl="0">
              <a:spcBef>
                <a:spcPts val="0"/>
              </a:spcBef>
              <a:spcAft>
                <a:spcPts val="0"/>
              </a:spcAft>
              <a:buSzPts val="1400"/>
              <a:buNone/>
              <a:defRPr sz="1800" b="0" i="0" u="none" strike="noStrike" cap="none">
                <a:solidFill>
                  <a:schemeClr val="dk1"/>
                </a:solidFill>
                <a:latin typeface="Trebuchet MS" panose="020B0603020202020204"/>
                <a:ea typeface="Trebuchet MS" panose="020B0603020202020204"/>
                <a:cs typeface="Trebuchet MS" panose="020B0603020202020204"/>
                <a:sym typeface="Trebuchet MS" panose="020B0603020202020204"/>
              </a:defRPr>
            </a:lvl8pPr>
            <a:lvl9pPr marR="0" lvl="8" algn="l" rtl="0">
              <a:spcBef>
                <a:spcPts val="0"/>
              </a:spcBef>
              <a:spcAft>
                <a:spcPts val="0"/>
              </a:spcAft>
              <a:buSzPts val="1400"/>
              <a:buNone/>
              <a:defRPr sz="1800" b="0" i="0" u="none" strike="noStrike" cap="none">
                <a:solidFill>
                  <a:schemeClr val="dk1"/>
                </a:solidFill>
                <a:latin typeface="Trebuchet MS" panose="020B0603020202020204"/>
                <a:ea typeface="Trebuchet MS" panose="020B0603020202020204"/>
                <a:cs typeface="Trebuchet MS" panose="020B0603020202020204"/>
                <a:sym typeface="Trebuchet MS" panose="020B0603020202020204"/>
              </a:defRPr>
            </a:lvl9pPr>
          </a:lstStyle>
          <a:p/>
        </p:txBody>
      </p:sp>
      <p:sp>
        <p:nvSpPr>
          <p:cNvPr id="24" name="Google Shape;24;p13"/>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888888"/>
                </a:solidFill>
                <a:latin typeface="Trebuchet MS" panose="020B0603020202020204"/>
                <a:ea typeface="Trebuchet MS" panose="020B0603020202020204"/>
                <a:cs typeface="Trebuchet MS" panose="020B0603020202020204"/>
                <a:sym typeface="Trebuchet MS" panose="020B0603020202020204"/>
              </a:defRPr>
            </a:lvl1pPr>
            <a:lvl2pPr marR="0" lvl="1" algn="l" rtl="0">
              <a:spcBef>
                <a:spcPts val="0"/>
              </a:spcBef>
              <a:spcAft>
                <a:spcPts val="0"/>
              </a:spcAft>
              <a:buSzPts val="1400"/>
              <a:buNone/>
              <a:defRPr sz="1800" b="0" i="0" u="none" strike="noStrike" cap="none">
                <a:solidFill>
                  <a:schemeClr val="dk1"/>
                </a:solidFill>
                <a:latin typeface="Trebuchet MS" panose="020B0603020202020204"/>
                <a:ea typeface="Trebuchet MS" panose="020B0603020202020204"/>
                <a:cs typeface="Trebuchet MS" panose="020B0603020202020204"/>
                <a:sym typeface="Trebuchet MS" panose="020B0603020202020204"/>
              </a:defRPr>
            </a:lvl2pPr>
            <a:lvl3pPr marR="0" lvl="2" algn="l" rtl="0">
              <a:spcBef>
                <a:spcPts val="0"/>
              </a:spcBef>
              <a:spcAft>
                <a:spcPts val="0"/>
              </a:spcAft>
              <a:buSzPts val="1400"/>
              <a:buNone/>
              <a:defRPr sz="1800" b="0" i="0" u="none" strike="noStrike" cap="none">
                <a:solidFill>
                  <a:schemeClr val="dk1"/>
                </a:solidFill>
                <a:latin typeface="Trebuchet MS" panose="020B0603020202020204"/>
                <a:ea typeface="Trebuchet MS" panose="020B0603020202020204"/>
                <a:cs typeface="Trebuchet MS" panose="020B0603020202020204"/>
                <a:sym typeface="Trebuchet MS" panose="020B0603020202020204"/>
              </a:defRPr>
            </a:lvl3pPr>
            <a:lvl4pPr marR="0" lvl="3" algn="l" rtl="0">
              <a:spcBef>
                <a:spcPts val="0"/>
              </a:spcBef>
              <a:spcAft>
                <a:spcPts val="0"/>
              </a:spcAft>
              <a:buSzPts val="1400"/>
              <a:buNone/>
              <a:defRPr sz="1800" b="0" i="0" u="none" strike="noStrike" cap="none">
                <a:solidFill>
                  <a:schemeClr val="dk1"/>
                </a:solidFill>
                <a:latin typeface="Trebuchet MS" panose="020B0603020202020204"/>
                <a:ea typeface="Trebuchet MS" panose="020B0603020202020204"/>
                <a:cs typeface="Trebuchet MS" panose="020B0603020202020204"/>
                <a:sym typeface="Trebuchet MS" panose="020B0603020202020204"/>
              </a:defRPr>
            </a:lvl4pPr>
            <a:lvl5pPr marR="0" lvl="4" algn="l" rtl="0">
              <a:spcBef>
                <a:spcPts val="0"/>
              </a:spcBef>
              <a:spcAft>
                <a:spcPts val="0"/>
              </a:spcAft>
              <a:buSzPts val="1400"/>
              <a:buNone/>
              <a:defRPr sz="1800" b="0" i="0" u="none" strike="noStrike" cap="none">
                <a:solidFill>
                  <a:schemeClr val="dk1"/>
                </a:solidFill>
                <a:latin typeface="Trebuchet MS" panose="020B0603020202020204"/>
                <a:ea typeface="Trebuchet MS" panose="020B0603020202020204"/>
                <a:cs typeface="Trebuchet MS" panose="020B0603020202020204"/>
                <a:sym typeface="Trebuchet MS" panose="020B0603020202020204"/>
              </a:defRPr>
            </a:lvl5pPr>
            <a:lvl6pPr marR="0" lvl="5" algn="l" rtl="0">
              <a:spcBef>
                <a:spcPts val="0"/>
              </a:spcBef>
              <a:spcAft>
                <a:spcPts val="0"/>
              </a:spcAft>
              <a:buSzPts val="1400"/>
              <a:buNone/>
              <a:defRPr sz="1800" b="0" i="0" u="none" strike="noStrike" cap="none">
                <a:solidFill>
                  <a:schemeClr val="dk1"/>
                </a:solidFill>
                <a:latin typeface="Trebuchet MS" panose="020B0603020202020204"/>
                <a:ea typeface="Trebuchet MS" panose="020B0603020202020204"/>
                <a:cs typeface="Trebuchet MS" panose="020B0603020202020204"/>
                <a:sym typeface="Trebuchet MS" panose="020B0603020202020204"/>
              </a:defRPr>
            </a:lvl6pPr>
            <a:lvl7pPr marR="0" lvl="6" algn="l" rtl="0">
              <a:spcBef>
                <a:spcPts val="0"/>
              </a:spcBef>
              <a:spcAft>
                <a:spcPts val="0"/>
              </a:spcAft>
              <a:buSzPts val="1400"/>
              <a:buNone/>
              <a:defRPr sz="1800" b="0" i="0" u="none" strike="noStrike" cap="none">
                <a:solidFill>
                  <a:schemeClr val="dk1"/>
                </a:solidFill>
                <a:latin typeface="Trebuchet MS" panose="020B0603020202020204"/>
                <a:ea typeface="Trebuchet MS" panose="020B0603020202020204"/>
                <a:cs typeface="Trebuchet MS" panose="020B0603020202020204"/>
                <a:sym typeface="Trebuchet MS" panose="020B0603020202020204"/>
              </a:defRPr>
            </a:lvl7pPr>
            <a:lvl8pPr marR="0" lvl="7" algn="l" rtl="0">
              <a:spcBef>
                <a:spcPts val="0"/>
              </a:spcBef>
              <a:spcAft>
                <a:spcPts val="0"/>
              </a:spcAft>
              <a:buSzPts val="1400"/>
              <a:buNone/>
              <a:defRPr sz="1800" b="0" i="0" u="none" strike="noStrike" cap="none">
                <a:solidFill>
                  <a:schemeClr val="dk1"/>
                </a:solidFill>
                <a:latin typeface="Trebuchet MS" panose="020B0603020202020204"/>
                <a:ea typeface="Trebuchet MS" panose="020B0603020202020204"/>
                <a:cs typeface="Trebuchet MS" panose="020B0603020202020204"/>
                <a:sym typeface="Trebuchet MS" panose="020B0603020202020204"/>
              </a:defRPr>
            </a:lvl8pPr>
            <a:lvl9pPr marR="0" lvl="8" algn="l" rtl="0">
              <a:spcBef>
                <a:spcPts val="0"/>
              </a:spcBef>
              <a:spcAft>
                <a:spcPts val="0"/>
              </a:spcAft>
              <a:buSzPts val="1400"/>
              <a:buNone/>
              <a:defRPr sz="1800" b="0" i="0" u="none" strike="noStrike" cap="none">
                <a:solidFill>
                  <a:schemeClr val="dk1"/>
                </a:solidFill>
                <a:latin typeface="Trebuchet MS" panose="020B0603020202020204"/>
                <a:ea typeface="Trebuchet MS" panose="020B0603020202020204"/>
                <a:cs typeface="Trebuchet MS" panose="020B0603020202020204"/>
                <a:sym typeface="Trebuchet MS" panose="020B0603020202020204"/>
              </a:defRPr>
            </a:lvl9pPr>
          </a:lstStyle>
          <a:p/>
        </p:txBody>
      </p:sp>
      <p:sp>
        <p:nvSpPr>
          <p:cNvPr id="25" name="Google Shape;25;p13"/>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chemeClr val="accent1"/>
                </a:solidFill>
                <a:latin typeface="Trebuchet MS" panose="020B0603020202020204"/>
                <a:ea typeface="Trebuchet MS" panose="020B0603020202020204"/>
                <a:cs typeface="Trebuchet MS" panose="020B0603020202020204"/>
                <a:sym typeface="Trebuchet MS" panose="020B0603020202020204"/>
              </a:defRPr>
            </a:lvl1pPr>
            <a:lvl2pPr marL="0" marR="0" lvl="1" indent="0" algn="r" rtl="0">
              <a:spcBef>
                <a:spcPts val="0"/>
              </a:spcBef>
              <a:buNone/>
              <a:defRPr sz="900" b="0" i="0" u="none" strike="noStrike" cap="none">
                <a:solidFill>
                  <a:schemeClr val="accent1"/>
                </a:solidFill>
                <a:latin typeface="Trebuchet MS" panose="020B0603020202020204"/>
                <a:ea typeface="Trebuchet MS" panose="020B0603020202020204"/>
                <a:cs typeface="Trebuchet MS" panose="020B0603020202020204"/>
                <a:sym typeface="Trebuchet MS" panose="020B0603020202020204"/>
              </a:defRPr>
            </a:lvl2pPr>
            <a:lvl3pPr marL="0" marR="0" lvl="2" indent="0" algn="r" rtl="0">
              <a:spcBef>
                <a:spcPts val="0"/>
              </a:spcBef>
              <a:buNone/>
              <a:defRPr sz="900" b="0" i="0" u="none" strike="noStrike" cap="none">
                <a:solidFill>
                  <a:schemeClr val="accent1"/>
                </a:solidFill>
                <a:latin typeface="Trebuchet MS" panose="020B0603020202020204"/>
                <a:ea typeface="Trebuchet MS" panose="020B0603020202020204"/>
                <a:cs typeface="Trebuchet MS" panose="020B0603020202020204"/>
                <a:sym typeface="Trebuchet MS" panose="020B0603020202020204"/>
              </a:defRPr>
            </a:lvl3pPr>
            <a:lvl4pPr marL="0" marR="0" lvl="3" indent="0" algn="r" rtl="0">
              <a:spcBef>
                <a:spcPts val="0"/>
              </a:spcBef>
              <a:buNone/>
              <a:defRPr sz="900" b="0" i="0" u="none" strike="noStrike" cap="none">
                <a:solidFill>
                  <a:schemeClr val="accent1"/>
                </a:solidFill>
                <a:latin typeface="Trebuchet MS" panose="020B0603020202020204"/>
                <a:ea typeface="Trebuchet MS" panose="020B0603020202020204"/>
                <a:cs typeface="Trebuchet MS" panose="020B0603020202020204"/>
                <a:sym typeface="Trebuchet MS" panose="020B0603020202020204"/>
              </a:defRPr>
            </a:lvl4pPr>
            <a:lvl5pPr marL="0" marR="0" lvl="4" indent="0" algn="r" rtl="0">
              <a:spcBef>
                <a:spcPts val="0"/>
              </a:spcBef>
              <a:buNone/>
              <a:defRPr sz="900" b="0" i="0" u="none" strike="noStrike" cap="none">
                <a:solidFill>
                  <a:schemeClr val="accent1"/>
                </a:solidFill>
                <a:latin typeface="Trebuchet MS" panose="020B0603020202020204"/>
                <a:ea typeface="Trebuchet MS" panose="020B0603020202020204"/>
                <a:cs typeface="Trebuchet MS" panose="020B0603020202020204"/>
                <a:sym typeface="Trebuchet MS" panose="020B0603020202020204"/>
              </a:defRPr>
            </a:lvl5pPr>
            <a:lvl6pPr marL="0" marR="0" lvl="5" indent="0" algn="r" rtl="0">
              <a:spcBef>
                <a:spcPts val="0"/>
              </a:spcBef>
              <a:buNone/>
              <a:defRPr sz="900" b="0" i="0" u="none" strike="noStrike" cap="none">
                <a:solidFill>
                  <a:schemeClr val="accent1"/>
                </a:solidFill>
                <a:latin typeface="Trebuchet MS" panose="020B0603020202020204"/>
                <a:ea typeface="Trebuchet MS" panose="020B0603020202020204"/>
                <a:cs typeface="Trebuchet MS" panose="020B0603020202020204"/>
                <a:sym typeface="Trebuchet MS" panose="020B0603020202020204"/>
              </a:defRPr>
            </a:lvl6pPr>
            <a:lvl7pPr marL="0" marR="0" lvl="6" indent="0" algn="r" rtl="0">
              <a:spcBef>
                <a:spcPts val="0"/>
              </a:spcBef>
              <a:buNone/>
              <a:defRPr sz="900" b="0" i="0" u="none" strike="noStrike" cap="none">
                <a:solidFill>
                  <a:schemeClr val="accent1"/>
                </a:solidFill>
                <a:latin typeface="Trebuchet MS" panose="020B0603020202020204"/>
                <a:ea typeface="Trebuchet MS" panose="020B0603020202020204"/>
                <a:cs typeface="Trebuchet MS" panose="020B0603020202020204"/>
                <a:sym typeface="Trebuchet MS" panose="020B0603020202020204"/>
              </a:defRPr>
            </a:lvl7pPr>
            <a:lvl8pPr marL="0" marR="0" lvl="7" indent="0" algn="r" rtl="0">
              <a:spcBef>
                <a:spcPts val="0"/>
              </a:spcBef>
              <a:buNone/>
              <a:defRPr sz="900" b="0" i="0" u="none" strike="noStrike" cap="none">
                <a:solidFill>
                  <a:schemeClr val="accent1"/>
                </a:solidFill>
                <a:latin typeface="Trebuchet MS" panose="020B0603020202020204"/>
                <a:ea typeface="Trebuchet MS" panose="020B0603020202020204"/>
                <a:cs typeface="Trebuchet MS" panose="020B0603020202020204"/>
                <a:sym typeface="Trebuchet MS" panose="020B0603020202020204"/>
              </a:defRPr>
            </a:lvl8pPr>
            <a:lvl9pPr marL="0" marR="0" lvl="8" indent="0" algn="r" rtl="0">
              <a:spcBef>
                <a:spcPts val="0"/>
              </a:spcBef>
              <a:buNone/>
              <a:defRPr sz="900" b="0" i="0" u="none" strike="noStrike" cap="none">
                <a:solidFill>
                  <a:schemeClr val="accent1"/>
                </a:solidFill>
                <a:latin typeface="Trebuchet MS" panose="020B0603020202020204"/>
                <a:ea typeface="Trebuchet MS" panose="020B0603020202020204"/>
                <a:cs typeface="Trebuchet MS" panose="020B0603020202020204"/>
                <a:sym typeface="Trebuchet MS" panose="020B0603020202020204"/>
              </a:defRPr>
            </a:lvl9pPr>
          </a:lstStyle>
          <a:p>
            <a:pPr marL="0" lvl="0" indent="0" algn="r" rtl="0">
              <a:spcBef>
                <a:spcPts val="0"/>
              </a:spcBef>
              <a:spcAft>
                <a:spcPts val="0"/>
              </a:spcAft>
              <a:buNone/>
            </a:pPr>
            <a:fld id="{00000000-1234-1234-1234-123412341234}" type="slidenum">
              <a:rPr lang="en-US"/>
            </a:fld>
            <a:endParaRPr lang="en-US"/>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1.xml"/><Relationship Id="rId2" Type="http://schemas.openxmlformats.org/officeDocument/2006/relationships/image" Target="../media/image2.jpeg"/><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6.xml.rels><?xml version="1.0" encoding="UTF-8" standalone="yes"?>
<Relationships xmlns="http://schemas.openxmlformats.org/package/2006/relationships"><Relationship Id="rId4" Type="http://schemas.openxmlformats.org/officeDocument/2006/relationships/notesSlide" Target="../notesSlides/notesSlide6.xml"/><Relationship Id="rId3" Type="http://schemas.openxmlformats.org/officeDocument/2006/relationships/slideLayout" Target="../slideLayouts/slideLayout1.xml"/><Relationship Id="rId2" Type="http://schemas.openxmlformats.org/officeDocument/2006/relationships/image" Target="../media/image1.png"/><Relationship Id="rId1" Type="http://schemas.openxmlformats.org/officeDocument/2006/relationships/chart" Target="../charts/chart1.xml"/></Relationships>
</file>

<file path=ppt/slides/_rels/slide7.xml.rels><?xml version="1.0" encoding="UTF-8" standalone="yes"?>
<Relationships xmlns="http://schemas.openxmlformats.org/package/2006/relationships"><Relationship Id="rId4" Type="http://schemas.openxmlformats.org/officeDocument/2006/relationships/notesSlide" Target="../notesSlides/notesSlide7.xml"/><Relationship Id="rId3" Type="http://schemas.openxmlformats.org/officeDocument/2006/relationships/slideLayout" Target="../slideLayouts/slideLayout1.xml"/><Relationship Id="rId2" Type="http://schemas.openxmlformats.org/officeDocument/2006/relationships/image" Target="../media/image1.png"/><Relationship Id="rId1" Type="http://schemas.openxmlformats.org/officeDocument/2006/relationships/chart" Target="../charts/chart2.xml"/></Relationships>
</file>

<file path=ppt/slides/_rels/slide8.xml.rels><?xml version="1.0" encoding="UTF-8" standalone="yes"?>
<Relationships xmlns="http://schemas.openxmlformats.org/package/2006/relationships"><Relationship Id="rId4" Type="http://schemas.openxmlformats.org/officeDocument/2006/relationships/notesSlide" Target="../notesSlides/notesSlide8.xml"/><Relationship Id="rId3" Type="http://schemas.openxmlformats.org/officeDocument/2006/relationships/slideLayout" Target="../slideLayouts/slideLayout1.xml"/><Relationship Id="rId2" Type="http://schemas.openxmlformats.org/officeDocument/2006/relationships/image" Target="../media/image1.png"/><Relationship Id="rId1" Type="http://schemas.openxmlformats.org/officeDocument/2006/relationships/chart" Target="../charts/chart3.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1"/>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Trebuchet MS" panose="020B0603020202020204"/>
              <a:ea typeface="Trebuchet MS" panose="020B0603020202020204"/>
              <a:cs typeface="Trebuchet MS" panose="020B0603020202020204"/>
              <a:sym typeface="Trebuchet MS" panose="020B0603020202020204"/>
            </a:endParaRPr>
          </a:p>
        </p:txBody>
      </p:sp>
      <p:sp>
        <p:nvSpPr>
          <p:cNvPr id="148" name="Google Shape;148;p1"/>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Trebuchet MS" panose="020B0603020202020204"/>
              <a:ea typeface="Trebuchet MS" panose="020B0603020202020204"/>
              <a:cs typeface="Trebuchet MS" panose="020B0603020202020204"/>
              <a:sym typeface="Trebuchet MS" panose="020B0603020202020204"/>
            </a:endParaRPr>
          </a:p>
        </p:txBody>
      </p:sp>
      <p:cxnSp>
        <p:nvCxnSpPr>
          <p:cNvPr id="149" name="Google Shape;149;p1"/>
          <p:cNvCxnSpPr/>
          <p:nvPr/>
        </p:nvCxnSpPr>
        <p:spPr>
          <a:xfrm>
            <a:off x="5111313" y="0"/>
            <a:ext cx="1219200" cy="6858000"/>
          </a:xfrm>
          <a:prstGeom prst="straightConnector1">
            <a:avLst/>
          </a:prstGeom>
          <a:noFill/>
          <a:ln w="9525" cap="flat" cmpd="sng">
            <a:solidFill>
              <a:srgbClr val="16B0E3"/>
            </a:solidFill>
            <a:prstDash val="solid"/>
            <a:round/>
            <a:headEnd type="none" w="sm" len="sm"/>
            <a:tailEnd type="none" w="sm" len="sm"/>
          </a:ln>
        </p:spPr>
      </p:cxnSp>
      <p:cxnSp>
        <p:nvCxnSpPr>
          <p:cNvPr id="150" name="Google Shape;150;p1"/>
          <p:cNvCxnSpPr/>
          <p:nvPr/>
        </p:nvCxnSpPr>
        <p:spPr>
          <a:xfrm flipH="1">
            <a:off x="3290979" y="3681413"/>
            <a:ext cx="4763558" cy="3176587"/>
          </a:xfrm>
          <a:prstGeom prst="straightConnector1">
            <a:avLst/>
          </a:prstGeom>
          <a:noFill/>
          <a:ln w="9525" cap="flat" cmpd="sng">
            <a:solidFill>
              <a:srgbClr val="7F7F7F">
                <a:alpha val="80000"/>
              </a:srgbClr>
            </a:solidFill>
            <a:prstDash val="solid"/>
            <a:round/>
            <a:headEnd type="none" w="sm" len="sm"/>
            <a:tailEnd type="none" w="sm" len="sm"/>
          </a:ln>
        </p:spPr>
      </p:cxnSp>
      <p:sp>
        <p:nvSpPr>
          <p:cNvPr id="151" name="Google Shape;151;p1"/>
          <p:cNvSpPr/>
          <p:nvPr/>
        </p:nvSpPr>
        <p:spPr>
          <a:xfrm>
            <a:off x="4482568" y="-8467"/>
            <a:ext cx="3007349" cy="6866467"/>
          </a:xfrm>
          <a:custGeom>
            <a:avLst/>
            <a:gdLst/>
            <a:ahLst/>
            <a:cxnLst/>
            <a:rect l="l" t="t" r="r" b="b"/>
            <a:pathLst>
              <a:path w="3007349" h="6866467" extrusionOk="0">
                <a:moveTo>
                  <a:pt x="2045532" y="0"/>
                </a:moveTo>
                <a:lnTo>
                  <a:pt x="3007349" y="0"/>
                </a:lnTo>
                <a:lnTo>
                  <a:pt x="3007349" y="6866467"/>
                </a:lnTo>
                <a:lnTo>
                  <a:pt x="0" y="6866467"/>
                </a:lnTo>
                <a:lnTo>
                  <a:pt x="2045532" y="0"/>
                </a:lnTo>
                <a:close/>
              </a:path>
            </a:pathLst>
          </a:custGeom>
          <a:solidFill>
            <a:schemeClr val="accent1">
              <a:alpha val="29803"/>
            </a:schemeClr>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lt1"/>
              </a:solidFill>
              <a:latin typeface="Trebuchet MS" panose="020B0603020202020204"/>
              <a:ea typeface="Trebuchet MS" panose="020B0603020202020204"/>
              <a:cs typeface="Trebuchet MS" panose="020B0603020202020204"/>
              <a:sym typeface="Trebuchet MS" panose="020B0603020202020204"/>
            </a:endParaRPr>
          </a:p>
        </p:txBody>
      </p:sp>
      <p:sp>
        <p:nvSpPr>
          <p:cNvPr id="152" name="Google Shape;152;p1"/>
          <p:cNvSpPr/>
          <p:nvPr/>
        </p:nvSpPr>
        <p:spPr>
          <a:xfrm>
            <a:off x="4904534" y="-8467"/>
            <a:ext cx="2588558" cy="6866467"/>
          </a:xfrm>
          <a:custGeom>
            <a:avLst/>
            <a:gdLst/>
            <a:ahLst/>
            <a:cxnLst/>
            <a:rect l="l" t="t" r="r" b="b"/>
            <a:pathLst>
              <a:path w="2573311" h="6866467" extrusionOk="0">
                <a:moveTo>
                  <a:pt x="0" y="0"/>
                </a:moveTo>
                <a:lnTo>
                  <a:pt x="2573311" y="0"/>
                </a:lnTo>
                <a:lnTo>
                  <a:pt x="2573311" y="6866467"/>
                </a:lnTo>
                <a:lnTo>
                  <a:pt x="1202336" y="6866467"/>
                </a:lnTo>
                <a:lnTo>
                  <a:pt x="0" y="0"/>
                </a:lnTo>
                <a:close/>
              </a:path>
            </a:pathLst>
          </a:custGeom>
          <a:solidFill>
            <a:schemeClr val="accent1">
              <a:alpha val="20000"/>
            </a:schemeClr>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lt1"/>
              </a:solidFill>
              <a:latin typeface="Trebuchet MS" panose="020B0603020202020204"/>
              <a:ea typeface="Trebuchet MS" panose="020B0603020202020204"/>
              <a:cs typeface="Trebuchet MS" panose="020B0603020202020204"/>
              <a:sym typeface="Trebuchet MS" panose="020B0603020202020204"/>
            </a:endParaRPr>
          </a:p>
        </p:txBody>
      </p:sp>
      <p:sp>
        <p:nvSpPr>
          <p:cNvPr id="153" name="Google Shape;153;p1"/>
          <p:cNvSpPr/>
          <p:nvPr/>
        </p:nvSpPr>
        <p:spPr>
          <a:xfrm>
            <a:off x="4233425" y="3048000"/>
            <a:ext cx="3259667" cy="3810000"/>
          </a:xfrm>
          <a:prstGeom prst="triangle">
            <a:avLst>
              <a:gd name="adj" fmla="val 100000"/>
            </a:avLst>
          </a:prstGeom>
          <a:solidFill>
            <a:schemeClr val="accent2">
              <a:alpha val="71764"/>
            </a:schemeClr>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lt1"/>
              </a:solidFill>
              <a:latin typeface="Trebuchet MS" panose="020B0603020202020204"/>
              <a:ea typeface="Trebuchet MS" panose="020B0603020202020204"/>
              <a:cs typeface="Trebuchet MS" panose="020B0603020202020204"/>
              <a:sym typeface="Trebuchet MS" panose="020B0603020202020204"/>
            </a:endParaRPr>
          </a:p>
        </p:txBody>
      </p:sp>
      <p:sp>
        <p:nvSpPr>
          <p:cNvPr id="154" name="Google Shape;154;p1"/>
          <p:cNvSpPr/>
          <p:nvPr/>
        </p:nvSpPr>
        <p:spPr>
          <a:xfrm>
            <a:off x="4635592" y="-8467"/>
            <a:ext cx="2854326" cy="6866467"/>
          </a:xfrm>
          <a:custGeom>
            <a:avLst/>
            <a:gdLst/>
            <a:ahLst/>
            <a:cxnLst/>
            <a:rect l="l" t="t" r="r" b="b"/>
            <a:pathLst>
              <a:path w="2858013" h="6866467" extrusionOk="0">
                <a:moveTo>
                  <a:pt x="0" y="0"/>
                </a:moveTo>
                <a:lnTo>
                  <a:pt x="2858013" y="0"/>
                </a:lnTo>
                <a:lnTo>
                  <a:pt x="2858013" y="6866467"/>
                </a:lnTo>
                <a:lnTo>
                  <a:pt x="2473942" y="6866467"/>
                </a:lnTo>
                <a:lnTo>
                  <a:pt x="0" y="0"/>
                </a:lnTo>
                <a:close/>
              </a:path>
            </a:pathLst>
          </a:custGeom>
          <a:solidFill>
            <a:srgbClr val="226292">
              <a:alpha val="69803"/>
            </a:srgbClr>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lt1"/>
              </a:solidFill>
              <a:latin typeface="Trebuchet MS" panose="020B0603020202020204"/>
              <a:ea typeface="Trebuchet MS" panose="020B0603020202020204"/>
              <a:cs typeface="Trebuchet MS" panose="020B0603020202020204"/>
              <a:sym typeface="Trebuchet MS" panose="020B0603020202020204"/>
            </a:endParaRPr>
          </a:p>
        </p:txBody>
      </p:sp>
      <p:sp>
        <p:nvSpPr>
          <p:cNvPr id="155" name="Google Shape;155;p1"/>
          <p:cNvSpPr/>
          <p:nvPr/>
        </p:nvSpPr>
        <p:spPr>
          <a:xfrm>
            <a:off x="5672758" y="3589867"/>
            <a:ext cx="1817159" cy="3268133"/>
          </a:xfrm>
          <a:prstGeom prst="triangle">
            <a:avLst>
              <a:gd name="adj" fmla="val 100000"/>
            </a:avLst>
          </a:prstGeom>
          <a:solidFill>
            <a:schemeClr val="accent1">
              <a:alpha val="80000"/>
            </a:schemeClr>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lt1"/>
              </a:solidFill>
              <a:latin typeface="Trebuchet MS" panose="020B0603020202020204"/>
              <a:ea typeface="Trebuchet MS" panose="020B0603020202020204"/>
              <a:cs typeface="Trebuchet MS" panose="020B0603020202020204"/>
              <a:sym typeface="Trebuchet MS" panose="020B0603020202020204"/>
            </a:endParaRPr>
          </a:p>
        </p:txBody>
      </p:sp>
      <p:sp>
        <p:nvSpPr>
          <p:cNvPr id="156" name="Google Shape;156;p1"/>
          <p:cNvSpPr/>
          <p:nvPr/>
        </p:nvSpPr>
        <p:spPr>
          <a:xfrm>
            <a:off x="6197631" y="-8467"/>
            <a:ext cx="5994369" cy="6866467"/>
          </a:xfrm>
          <a:custGeom>
            <a:avLst/>
            <a:gdLst/>
            <a:ahLst/>
            <a:cxnLst/>
            <a:rect l="l" t="t" r="r" b="b"/>
            <a:pathLst>
              <a:path w="5994369" h="6866467" extrusionOk="0">
                <a:moveTo>
                  <a:pt x="0" y="0"/>
                </a:moveTo>
                <a:lnTo>
                  <a:pt x="1249825" y="0"/>
                </a:lnTo>
                <a:lnTo>
                  <a:pt x="1249825" y="8467"/>
                </a:lnTo>
                <a:lnTo>
                  <a:pt x="5994369" y="8467"/>
                </a:lnTo>
                <a:lnTo>
                  <a:pt x="5994369" y="6866467"/>
                </a:lnTo>
                <a:lnTo>
                  <a:pt x="1249825" y="6866467"/>
                </a:lnTo>
                <a:lnTo>
                  <a:pt x="1109382" y="6866467"/>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Trebuchet MS" panose="020B0603020202020204"/>
              <a:ea typeface="Trebuchet MS" panose="020B0603020202020204"/>
              <a:cs typeface="Trebuchet MS" panose="020B0603020202020204"/>
              <a:sym typeface="Trebuchet MS" panose="020B0603020202020204"/>
            </a:endParaRPr>
          </a:p>
        </p:txBody>
      </p:sp>
      <p:sp>
        <p:nvSpPr>
          <p:cNvPr id="157" name="Google Shape;157;p1"/>
          <p:cNvSpPr txBox="1">
            <a:spLocks noGrp="1"/>
          </p:cNvSpPr>
          <p:nvPr>
            <p:ph type="title"/>
          </p:nvPr>
        </p:nvSpPr>
        <p:spPr>
          <a:xfrm>
            <a:off x="6460750" y="219400"/>
            <a:ext cx="5862000" cy="17082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Clr>
                <a:schemeClr val="dk1"/>
              </a:buClr>
              <a:buSzPts val="2400"/>
              <a:buFont typeface="Trebuchet MS" panose="020B0603020202020204"/>
              <a:buNone/>
            </a:pPr>
            <a:r>
              <a:rPr lang="en-US" sz="2700" b="1" dirty="0">
                <a:solidFill>
                  <a:schemeClr val="dk1"/>
                </a:solidFill>
                <a:latin typeface="Times New Roman" panose="02020603050405020304"/>
                <a:ea typeface="Times New Roman" panose="02020603050405020304"/>
                <a:cs typeface="Times New Roman" panose="02020603050405020304"/>
                <a:sym typeface="Times New Roman" panose="02020603050405020304"/>
              </a:rPr>
              <a:t>Antimicrobial Resistance Profile of </a:t>
            </a:r>
            <a:r>
              <a:rPr lang="en-US" sz="2700" b="1" i="1" dirty="0" err="1">
                <a:solidFill>
                  <a:schemeClr val="dk1"/>
                </a:solidFill>
                <a:latin typeface="Times New Roman" panose="02020603050405020304"/>
                <a:ea typeface="Times New Roman" panose="02020603050405020304"/>
                <a:cs typeface="Times New Roman" panose="02020603050405020304"/>
                <a:sym typeface="Times New Roman" panose="02020603050405020304"/>
              </a:rPr>
              <a:t>Acinetobacter</a:t>
            </a:r>
            <a:r>
              <a:rPr lang="en-US" sz="2700" b="1" i="1" dirty="0">
                <a:solidFill>
                  <a:schemeClr val="dk1"/>
                </a:solidFill>
                <a:latin typeface="Times New Roman" panose="02020603050405020304"/>
                <a:ea typeface="Times New Roman" panose="02020603050405020304"/>
                <a:cs typeface="Times New Roman" panose="02020603050405020304"/>
                <a:sym typeface="Times New Roman" panose="02020603050405020304"/>
              </a:rPr>
              <a:t> </a:t>
            </a:r>
            <a:r>
              <a:rPr lang="en-US" sz="2700" b="1" dirty="0">
                <a:solidFill>
                  <a:schemeClr val="dk1"/>
                </a:solidFill>
                <a:latin typeface="Times New Roman" panose="02020603050405020304"/>
                <a:ea typeface="Times New Roman" panose="02020603050405020304"/>
                <a:cs typeface="Times New Roman" panose="02020603050405020304"/>
                <a:sym typeface="Times New Roman" panose="02020603050405020304"/>
              </a:rPr>
              <a:t>species Referred to the National Microbiology Reference Laboratory between 2021-2023</a:t>
            </a:r>
            <a:endParaRPr sz="2700" b="1" dirty="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p:txBody>
      </p:sp>
      <p:pic>
        <p:nvPicPr>
          <p:cNvPr id="158" name="Google Shape;158;p1" descr="A blue circle with a hand and a drop of water on it&#10;&#10;Description automatically generated"/>
          <p:cNvPicPr preferRelativeResize="0"/>
          <p:nvPr/>
        </p:nvPicPr>
        <p:blipFill rotWithShape="1">
          <a:blip r:embed="rId1"/>
          <a:srcRect/>
          <a:stretch>
            <a:fillRect/>
          </a:stretch>
        </p:blipFill>
        <p:spPr>
          <a:xfrm>
            <a:off x="757251" y="1491546"/>
            <a:ext cx="3856774" cy="3866440"/>
          </a:xfrm>
          <a:prstGeom prst="rect">
            <a:avLst/>
          </a:prstGeom>
          <a:noFill/>
          <a:ln>
            <a:noFill/>
          </a:ln>
        </p:spPr>
      </p:pic>
      <p:sp>
        <p:nvSpPr>
          <p:cNvPr id="159" name="Google Shape;159;p1"/>
          <p:cNvSpPr txBox="1">
            <a:spLocks noGrp="1"/>
          </p:cNvSpPr>
          <p:nvPr>
            <p:ph type="body" idx="1"/>
          </p:nvPr>
        </p:nvSpPr>
        <p:spPr>
          <a:xfrm>
            <a:off x="7489917" y="2474875"/>
            <a:ext cx="4763700" cy="3306000"/>
          </a:xfrm>
          <a:prstGeom prst="rect">
            <a:avLst/>
          </a:prstGeom>
          <a:noFill/>
          <a:ln>
            <a:noFill/>
          </a:ln>
        </p:spPr>
        <p:txBody>
          <a:bodyPr spcFirstLastPara="1" wrap="square" lIns="91425" tIns="45700" rIns="91425" bIns="45700" anchor="t" anchorCtr="0">
            <a:normAutofit lnSpcReduction="10000"/>
          </a:bodyPr>
          <a:lstStyle/>
          <a:p>
            <a:pPr marL="0" lvl="0" indent="0" algn="l" rtl="0">
              <a:spcBef>
                <a:spcPts val="0"/>
              </a:spcBef>
              <a:spcAft>
                <a:spcPts val="0"/>
              </a:spcAft>
              <a:buClr>
                <a:srgbClr val="000000"/>
              </a:buClr>
              <a:buSzPct val="80000"/>
              <a:buNone/>
            </a:pPr>
            <a:r>
              <a:rPr lang="en-US" sz="5300" b="1" dirty="0">
                <a:solidFill>
                  <a:schemeClr val="dk1"/>
                </a:solidFill>
                <a:latin typeface="Times New Roman" panose="02020603050405020304"/>
                <a:ea typeface="Times New Roman" panose="02020603050405020304"/>
                <a:cs typeface="Times New Roman" panose="02020603050405020304"/>
                <a:sym typeface="Times New Roman" panose="02020603050405020304"/>
              </a:rPr>
              <a:t>George Njau</a:t>
            </a:r>
            <a:endParaRPr sz="5300" b="1" dirty="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a:p>
            <a:pPr marL="0" lvl="0" indent="0" algn="l" rtl="0">
              <a:spcBef>
                <a:spcPts val="0"/>
              </a:spcBef>
              <a:spcAft>
                <a:spcPts val="0"/>
              </a:spcAft>
              <a:buClr>
                <a:srgbClr val="000000"/>
              </a:buClr>
              <a:buSzPct val="180000"/>
              <a:buNone/>
            </a:pPr>
            <a:endParaRPr sz="2350" b="1" dirty="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a:p>
            <a:pPr marL="0" lvl="0" indent="0" algn="l" rtl="0">
              <a:spcBef>
                <a:spcPts val="1000"/>
              </a:spcBef>
              <a:spcAft>
                <a:spcPts val="0"/>
              </a:spcAft>
              <a:buClr>
                <a:srgbClr val="000000"/>
              </a:buClr>
              <a:buSzPct val="80000"/>
              <a:buNone/>
            </a:pPr>
            <a:r>
              <a:rPr lang="en-US" sz="2800" dirty="0">
                <a:solidFill>
                  <a:schemeClr val="dk1"/>
                </a:solidFill>
                <a:latin typeface="Times New Roman" panose="02020603050405020304"/>
                <a:ea typeface="Times New Roman" panose="02020603050405020304"/>
                <a:cs typeface="Times New Roman" panose="02020603050405020304"/>
                <a:sym typeface="Times New Roman" panose="02020603050405020304"/>
              </a:rPr>
              <a:t>Deputy Laboratory Manager, National Microbiology Reference Laboratory (NMRL), National Public Health Laboratory (NPHL)</a:t>
            </a:r>
            <a:endParaRPr sz="2800" dirty="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a:p>
            <a:pPr marL="342900" lvl="0" indent="-214630" algn="l" rtl="0">
              <a:spcBef>
                <a:spcPts val="1000"/>
              </a:spcBef>
              <a:spcAft>
                <a:spcPts val="0"/>
              </a:spcAft>
              <a:buClr>
                <a:srgbClr val="000000"/>
              </a:buClr>
              <a:buSzPct val="80000"/>
              <a:buNone/>
            </a:pPr>
            <a:endParaRPr sz="2800" dirty="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a:p>
            <a:pPr marL="342900" lvl="0" indent="-260350" algn="l" rtl="0">
              <a:spcBef>
                <a:spcPts val="1000"/>
              </a:spcBef>
              <a:spcAft>
                <a:spcPts val="0"/>
              </a:spcAft>
              <a:buClr>
                <a:srgbClr val="000000"/>
              </a:buClr>
              <a:buSzPct val="80000"/>
              <a:buNone/>
            </a:pPr>
            <a:endParaRPr dirty="0">
              <a:solidFill>
                <a:srgbClr val="005B84"/>
              </a:solidFill>
            </a:endParaRPr>
          </a:p>
        </p:txBody>
      </p:sp>
      <p:sp>
        <p:nvSpPr>
          <p:cNvPr id="160" name="Google Shape;160;p1"/>
          <p:cNvSpPr txBox="1">
            <a:spLocks noGrp="1"/>
          </p:cNvSpPr>
          <p:nvPr>
            <p:ph type="sldNum" idx="12"/>
          </p:nvPr>
        </p:nvSpPr>
        <p:spPr>
          <a:xfrm>
            <a:off x="9662553" y="6041362"/>
            <a:ext cx="566186" cy="365125"/>
          </a:xfrm>
          <a:prstGeom prst="rect">
            <a:avLst/>
          </a:prstGeom>
          <a:noFill/>
          <a:ln>
            <a:noFill/>
          </a:ln>
        </p:spPr>
        <p:txBody>
          <a:bodyPr spcFirstLastPara="1" wrap="square" lIns="91425" tIns="45700" rIns="91425" bIns="45700" anchor="ctr" anchorCtr="0">
            <a:normAutofit/>
          </a:bodyPr>
          <a:lstStyle/>
          <a:p>
            <a:pPr marL="0" lvl="0" indent="0" algn="r" rtl="0">
              <a:spcBef>
                <a:spcPts val="0"/>
              </a:spcBef>
              <a:spcAft>
                <a:spcPts val="0"/>
              </a:spcAft>
              <a:buNone/>
            </a:pPr>
            <a:fld id="{00000000-1234-1234-1234-123412341234}" type="slidenum">
              <a:rPr lang="en-US">
                <a:solidFill>
                  <a:srgbClr val="5FCBEF"/>
                </a:solidFill>
              </a:rPr>
            </a:fld>
            <a:endParaRPr>
              <a:solidFill>
                <a:srgbClr val="5FCBEF"/>
              </a:solidFill>
            </a:endParaRPr>
          </a:p>
        </p:txBody>
      </p:sp>
      <p:sp>
        <p:nvSpPr>
          <p:cNvPr id="161" name="Google Shape;161;p1"/>
          <p:cNvSpPr txBox="1">
            <a:spLocks noGrp="1"/>
          </p:cNvSpPr>
          <p:nvPr>
            <p:ph type="ftr" idx="11"/>
          </p:nvPr>
        </p:nvSpPr>
        <p:spPr>
          <a:xfrm>
            <a:off x="1979193" y="5881688"/>
            <a:ext cx="8702640" cy="365125"/>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1400" i="1">
                <a:solidFill>
                  <a:srgbClr val="005B84"/>
                </a:solidFill>
              </a:rPr>
              <a:t>Integrating One Health Approach and Antimicrobial Resistance in Infection Prevention and Control for Universal Health Coverage</a:t>
            </a:r>
            <a:endParaRPr sz="2800">
              <a:solidFill>
                <a:srgbClr val="005B84"/>
              </a:solidFill>
            </a:endParaRPr>
          </a:p>
        </p:txBody>
      </p:sp>
      <p:pic>
        <p:nvPicPr>
          <p:cNvPr id="162" name="Google Shape;162;p1" descr="_DSC0039"/>
          <p:cNvPicPr preferRelativeResize="0"/>
          <p:nvPr/>
        </p:nvPicPr>
        <p:blipFill rotWithShape="1">
          <a:blip r:embed="rId2"/>
          <a:srcRect l="11748" t="8927" r="34651" b="9837"/>
          <a:stretch>
            <a:fillRect/>
          </a:stretch>
        </p:blipFill>
        <p:spPr>
          <a:xfrm rot="5400000">
            <a:off x="5195011" y="2234101"/>
            <a:ext cx="2271000" cy="2196300"/>
          </a:xfrm>
          <a:prstGeom prst="ellipse">
            <a:avLst/>
          </a:prstGeom>
          <a:noFill/>
          <a:ln>
            <a:noFill/>
          </a:ln>
          <a:effectLst>
            <a:outerShdw blurRad="381000" dist="292100" dir="5400000" sx="-80000" sy="-18000" rotWithShape="0">
              <a:schemeClr val="lt1">
                <a:alpha val="0"/>
              </a:schemeClr>
            </a:outerShdw>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F6FCFE"/>
            </a:gs>
            <a:gs pos="74000">
              <a:srgbClr val="B5E7F7"/>
            </a:gs>
            <a:gs pos="83000">
              <a:srgbClr val="B5E7F7"/>
            </a:gs>
            <a:gs pos="100000">
              <a:srgbClr val="CEEFFA"/>
            </a:gs>
          </a:gsLst>
          <a:lin ang="5400000" scaled="0"/>
        </a:gradFill>
        <a:effectLst/>
      </p:bgPr>
    </p:bg>
    <p:spTree>
      <p:nvGrpSpPr>
        <p:cNvPr id="1" name="Shape 270"/>
        <p:cNvGrpSpPr/>
        <p:nvPr/>
      </p:nvGrpSpPr>
      <p:grpSpPr>
        <a:xfrm>
          <a:off x="0" y="0"/>
          <a:ext cx="0" cy="0"/>
          <a:chOff x="0" y="0"/>
          <a:chExt cx="0" cy="0"/>
        </a:xfrm>
      </p:grpSpPr>
      <p:sp>
        <p:nvSpPr>
          <p:cNvPr id="271" name="Google Shape;271;p10"/>
          <p:cNvSpPr txBox="1">
            <a:spLocks noGrp="1"/>
          </p:cNvSpPr>
          <p:nvPr>
            <p:ph type="title"/>
          </p:nvPr>
        </p:nvSpPr>
        <p:spPr>
          <a:xfrm>
            <a:off x="2839285" y="341720"/>
            <a:ext cx="8211900" cy="14052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005B84"/>
              </a:buClr>
              <a:buSzPts val="3600"/>
              <a:buFont typeface="Trebuchet MS" panose="020B0603020202020204"/>
              <a:buNone/>
            </a:pPr>
            <a:r>
              <a:rPr lang="en-US" b="1">
                <a:solidFill>
                  <a:srgbClr val="005B84"/>
                </a:solidFill>
              </a:rPr>
              <a:t>References</a:t>
            </a:r>
            <a:endParaRPr b="1">
              <a:solidFill>
                <a:srgbClr val="005B84"/>
              </a:solidFill>
            </a:endParaRPr>
          </a:p>
        </p:txBody>
      </p:sp>
      <p:sp>
        <p:nvSpPr>
          <p:cNvPr id="272" name="Google Shape;272;p10"/>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fld>
            <a:endParaRPr lang="en-US"/>
          </a:p>
        </p:txBody>
      </p:sp>
      <p:pic>
        <p:nvPicPr>
          <p:cNvPr id="273" name="Google Shape;273;p10" descr="A blue circle with a hand and a drop of water on it&#10;&#10;Description automatically generated"/>
          <p:cNvPicPr preferRelativeResize="0"/>
          <p:nvPr/>
        </p:nvPicPr>
        <p:blipFill rotWithShape="1">
          <a:blip r:embed="rId1"/>
          <a:srcRect/>
          <a:stretch>
            <a:fillRect/>
          </a:stretch>
        </p:blipFill>
        <p:spPr>
          <a:xfrm>
            <a:off x="467995" y="271780"/>
            <a:ext cx="2185670" cy="2190750"/>
          </a:xfrm>
          <a:prstGeom prst="rect">
            <a:avLst/>
          </a:prstGeom>
          <a:noFill/>
          <a:ln>
            <a:noFill/>
          </a:ln>
        </p:spPr>
      </p:pic>
      <p:sp>
        <p:nvSpPr>
          <p:cNvPr id="274" name="Google Shape;274;p10"/>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1600">
                <a:solidFill>
                  <a:srgbClr val="005B84"/>
                </a:solidFill>
              </a:rPr>
              <a:t>IPNET-K Conference 2025</a:t>
            </a:r>
            <a:endParaRPr sz="1600">
              <a:solidFill>
                <a:srgbClr val="005B84"/>
              </a:solidFill>
            </a:endParaRPr>
          </a:p>
        </p:txBody>
      </p:sp>
      <p:sp>
        <p:nvSpPr>
          <p:cNvPr id="275" name="Google Shape;275;p10"/>
          <p:cNvSpPr txBox="1"/>
          <p:nvPr/>
        </p:nvSpPr>
        <p:spPr>
          <a:xfrm>
            <a:off x="2717075" y="1219200"/>
            <a:ext cx="8334000" cy="5259900"/>
          </a:xfrm>
          <a:prstGeom prst="rect">
            <a:avLst/>
          </a:prstGeom>
          <a:noFill/>
          <a:ln>
            <a:noFill/>
          </a:ln>
        </p:spPr>
        <p:txBody>
          <a:bodyPr spcFirstLastPara="1" wrap="square" lIns="91425" tIns="45700" rIns="91425" bIns="45700" anchor="t" anchorCtr="0">
            <a:noAutofit/>
          </a:bodyPr>
          <a:lstStyle/>
          <a:p>
            <a:pPr marL="457200" marR="0" lvl="0" indent="-469900" algn="l" rtl="0">
              <a:lnSpc>
                <a:spcPct val="110000"/>
              </a:lnSpc>
              <a:spcBef>
                <a:spcPts val="0"/>
              </a:spcBef>
              <a:spcAft>
                <a:spcPts val="0"/>
              </a:spcAft>
              <a:buClr>
                <a:schemeClr val="dk1"/>
              </a:buClr>
              <a:buSzPts val="2200"/>
              <a:buFont typeface="Trebuchet MS" panose="020B0603020202020204"/>
              <a:buAutoNum type="arabicPeriod"/>
            </a:pPr>
            <a:r>
              <a:rPr lang="en-US" sz="2200">
                <a:solidFill>
                  <a:schemeClr val="dk1"/>
                </a:solidFill>
                <a:latin typeface="Times New Roman" panose="02020603050405020304"/>
                <a:ea typeface="Times New Roman" panose="02020603050405020304"/>
                <a:cs typeface="Times New Roman" panose="02020603050405020304"/>
                <a:sym typeface="Times New Roman" panose="02020603050405020304"/>
              </a:rPr>
              <a:t>CDC, Acinetobacter in Healthcare Settings, https://www.cdc.gov/HAI/organisms/acinetobacter.html</a:t>
            </a:r>
            <a:endParaRPr sz="220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a:p>
            <a:pPr marL="457200" marR="0" lvl="0" indent="-469900" algn="l" rtl="0">
              <a:lnSpc>
                <a:spcPct val="110000"/>
              </a:lnSpc>
              <a:spcBef>
                <a:spcPts val="900"/>
              </a:spcBef>
              <a:spcAft>
                <a:spcPts val="0"/>
              </a:spcAft>
              <a:buClr>
                <a:schemeClr val="dk1"/>
              </a:buClr>
              <a:buSzPts val="2200"/>
              <a:buFont typeface="Trebuchet MS" panose="020B0603020202020204"/>
              <a:buAutoNum type="arabicPeriod"/>
            </a:pPr>
            <a:r>
              <a:rPr lang="en-US" sz="2200">
                <a:solidFill>
                  <a:schemeClr val="dk1"/>
                </a:solidFill>
                <a:latin typeface="Times New Roman" panose="02020603050405020304"/>
                <a:ea typeface="Times New Roman" panose="02020603050405020304"/>
                <a:cs typeface="Times New Roman" panose="02020603050405020304"/>
                <a:sym typeface="Times New Roman" panose="02020603050405020304"/>
              </a:rPr>
              <a:t>Clinical Laboratory Standard Institute M100 </a:t>
            </a:r>
            <a:r>
              <a:rPr lang="en-US" sz="2200" i="1">
                <a:solidFill>
                  <a:schemeClr val="dk1"/>
                </a:solidFill>
                <a:latin typeface="Times New Roman" panose="02020603050405020304"/>
                <a:ea typeface="Times New Roman" panose="02020603050405020304"/>
                <a:cs typeface="Times New Roman" panose="02020603050405020304"/>
                <a:sym typeface="Times New Roman" panose="02020603050405020304"/>
              </a:rPr>
              <a:t>Performance Standards for Antimicrobial Susceptibility Testing. </a:t>
            </a:r>
            <a:r>
              <a:rPr lang="en-US" sz="2200">
                <a:solidFill>
                  <a:schemeClr val="dk1"/>
                </a:solidFill>
                <a:latin typeface="Times New Roman" panose="02020603050405020304"/>
                <a:ea typeface="Times New Roman" panose="02020603050405020304"/>
                <a:cs typeface="Times New Roman" panose="02020603050405020304"/>
                <a:sym typeface="Times New Roman" panose="02020603050405020304"/>
              </a:rPr>
              <a:t>35th Edition</a:t>
            </a:r>
            <a:endParaRPr sz="220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a:p>
            <a:pPr marL="457200" marR="0" lvl="0" indent="-469900" algn="l" rtl="0">
              <a:lnSpc>
                <a:spcPct val="110000"/>
              </a:lnSpc>
              <a:spcBef>
                <a:spcPts val="900"/>
              </a:spcBef>
              <a:spcAft>
                <a:spcPts val="0"/>
              </a:spcAft>
              <a:buClr>
                <a:schemeClr val="dk1"/>
              </a:buClr>
              <a:buSzPts val="2200"/>
              <a:buFont typeface="Trebuchet MS" panose="020B0603020202020204"/>
              <a:buAutoNum type="arabicPeriod"/>
            </a:pPr>
            <a:r>
              <a:rPr lang="en-US" sz="2200">
                <a:solidFill>
                  <a:schemeClr val="dk1"/>
                </a:solidFill>
                <a:latin typeface="Times New Roman" panose="02020603050405020304"/>
                <a:ea typeface="Times New Roman" panose="02020603050405020304"/>
                <a:cs typeface="Times New Roman" panose="02020603050405020304"/>
                <a:sym typeface="Times New Roman" panose="02020603050405020304"/>
              </a:rPr>
              <a:t>Dr. Samuel Kariuki, 2011.The GARP-Kenya Working Group. Situation analysis and recommendations;  Antibiotic Use and Resistance in Kenya.</a:t>
            </a:r>
            <a:endParaRPr sz="220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a:p>
            <a:pPr marL="457200" marR="0" lvl="0" indent="-469900" algn="l" rtl="0">
              <a:lnSpc>
                <a:spcPct val="110000"/>
              </a:lnSpc>
              <a:spcBef>
                <a:spcPts val="900"/>
              </a:spcBef>
              <a:spcAft>
                <a:spcPts val="0"/>
              </a:spcAft>
              <a:buClr>
                <a:schemeClr val="dk1"/>
              </a:buClr>
              <a:buSzPts val="2200"/>
              <a:buFont typeface="Trebuchet MS" panose="020B0603020202020204"/>
              <a:buAutoNum type="arabicPeriod"/>
            </a:pPr>
            <a:r>
              <a:rPr lang="en-US" sz="2200">
                <a:solidFill>
                  <a:schemeClr val="dk1"/>
                </a:solidFill>
                <a:latin typeface="Times New Roman" panose="02020603050405020304"/>
                <a:ea typeface="Times New Roman" panose="02020603050405020304"/>
                <a:cs typeface="Times New Roman" panose="02020603050405020304"/>
                <a:sym typeface="Times New Roman" panose="02020603050405020304"/>
              </a:rPr>
              <a:t>Versalovic J., Manual of Clinical Microbiology (10th edition), ASM Press, Washington D.C., 2011</a:t>
            </a:r>
            <a:endParaRPr sz="220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a:p>
            <a:pPr marL="457200" marR="0" lvl="0" indent="-469900" algn="l" rtl="0">
              <a:lnSpc>
                <a:spcPct val="110000"/>
              </a:lnSpc>
              <a:spcBef>
                <a:spcPts val="900"/>
              </a:spcBef>
              <a:spcAft>
                <a:spcPts val="0"/>
              </a:spcAft>
              <a:buClr>
                <a:schemeClr val="dk1"/>
              </a:buClr>
              <a:buSzPts val="2200"/>
              <a:buFont typeface="Trebuchet MS" panose="020B0603020202020204"/>
              <a:buAutoNum type="arabicPeriod"/>
            </a:pPr>
            <a:r>
              <a:rPr lang="en-US" sz="2200">
                <a:solidFill>
                  <a:schemeClr val="dk1"/>
                </a:solidFill>
                <a:latin typeface="Times New Roman" panose="02020603050405020304"/>
                <a:ea typeface="Times New Roman" panose="02020603050405020304"/>
                <a:cs typeface="Times New Roman" panose="02020603050405020304"/>
                <a:sym typeface="Times New Roman" panose="02020603050405020304"/>
              </a:rPr>
              <a:t>Garcia, L.S., Clinical Microbiology Procedures Handbook, 3rd Edition, ASM, Washington, D.C., Volume 1, 2010.</a:t>
            </a:r>
            <a:endParaRPr sz="220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rgbClr val="F6FCFE"/>
            </a:gs>
            <a:gs pos="74000">
              <a:srgbClr val="B5E7F7"/>
            </a:gs>
            <a:gs pos="83000">
              <a:srgbClr val="B5E7F7"/>
            </a:gs>
            <a:gs pos="100000">
              <a:srgbClr val="CEEFFA"/>
            </a:gs>
          </a:gsLst>
          <a:lin ang="5400000" scaled="0"/>
        </a:gradFill>
        <a:effectLst/>
      </p:bgPr>
    </p:bg>
    <p:spTree>
      <p:nvGrpSpPr>
        <p:cNvPr id="1" name="Shape 279"/>
        <p:cNvGrpSpPr/>
        <p:nvPr/>
      </p:nvGrpSpPr>
      <p:grpSpPr>
        <a:xfrm>
          <a:off x="0" y="0"/>
          <a:ext cx="0" cy="0"/>
          <a:chOff x="0" y="0"/>
          <a:chExt cx="0" cy="0"/>
        </a:xfrm>
      </p:grpSpPr>
      <p:sp>
        <p:nvSpPr>
          <p:cNvPr id="280" name="Google Shape;280;p11"/>
          <p:cNvSpPr txBox="1">
            <a:spLocks noGrp="1"/>
          </p:cNvSpPr>
          <p:nvPr>
            <p:ph type="title"/>
          </p:nvPr>
        </p:nvSpPr>
        <p:spPr>
          <a:xfrm>
            <a:off x="2712825" y="151925"/>
            <a:ext cx="8320500" cy="13671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Gill Sans" panose="020B0502020104020203"/>
              <a:buNone/>
            </a:pPr>
            <a:r>
              <a:rPr lang="en-US" b="1">
                <a:solidFill>
                  <a:srgbClr val="005B84"/>
                </a:solidFill>
                <a:latin typeface="Gill Sans" panose="020B0502020104020203"/>
                <a:ea typeface="Gill Sans" panose="020B0502020104020203"/>
                <a:cs typeface="Gill Sans" panose="020B0502020104020203"/>
                <a:sym typeface="Gill Sans" panose="020B0502020104020203"/>
              </a:rPr>
              <a:t>Acknowledgements</a:t>
            </a:r>
            <a:endParaRPr>
              <a:solidFill>
                <a:srgbClr val="005B84"/>
              </a:solidFill>
            </a:endParaRPr>
          </a:p>
        </p:txBody>
      </p:sp>
      <p:sp>
        <p:nvSpPr>
          <p:cNvPr id="281" name="Google Shape;281;p11"/>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fld>
            <a:endParaRPr lang="en-US"/>
          </a:p>
        </p:txBody>
      </p:sp>
      <p:pic>
        <p:nvPicPr>
          <p:cNvPr id="282" name="Google Shape;282;p11" descr="A blue circle with a hand and a drop of water on it&#10;&#10;Description automatically generated"/>
          <p:cNvPicPr preferRelativeResize="0"/>
          <p:nvPr/>
        </p:nvPicPr>
        <p:blipFill rotWithShape="1">
          <a:blip r:embed="rId1"/>
          <a:srcRect/>
          <a:stretch>
            <a:fillRect/>
          </a:stretch>
        </p:blipFill>
        <p:spPr>
          <a:xfrm>
            <a:off x="392045" y="217530"/>
            <a:ext cx="2185670" cy="2190749"/>
          </a:xfrm>
          <a:prstGeom prst="rect">
            <a:avLst/>
          </a:prstGeom>
          <a:noFill/>
          <a:ln>
            <a:noFill/>
          </a:ln>
        </p:spPr>
      </p:pic>
      <p:sp>
        <p:nvSpPr>
          <p:cNvPr id="283" name="Google Shape;283;p11"/>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1600">
                <a:solidFill>
                  <a:srgbClr val="005B84"/>
                </a:solidFill>
              </a:rPr>
              <a:t>IPNET-K Conference 2025</a:t>
            </a:r>
            <a:endParaRPr sz="1600">
              <a:solidFill>
                <a:srgbClr val="005B84"/>
              </a:solidFill>
            </a:endParaRPr>
          </a:p>
        </p:txBody>
      </p:sp>
      <p:sp>
        <p:nvSpPr>
          <p:cNvPr id="284" name="Google Shape;284;p11"/>
          <p:cNvSpPr txBox="1"/>
          <p:nvPr/>
        </p:nvSpPr>
        <p:spPr>
          <a:xfrm>
            <a:off x="2712825" y="803000"/>
            <a:ext cx="8160300" cy="53172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solidFill>
                  <a:schemeClr val="dk1"/>
                </a:solidFill>
                <a:latin typeface="Trebuchet MS" panose="020B0603020202020204"/>
                <a:ea typeface="Trebuchet MS" panose="020B0603020202020204"/>
                <a:cs typeface="Trebuchet MS" panose="020B0603020202020204"/>
                <a:sym typeface="Trebuchet MS" panose="020B0603020202020204"/>
              </a:rPr>
              <a:t>I</a:t>
            </a:r>
            <a:r>
              <a:rPr lang="en-US" sz="2000">
                <a:solidFill>
                  <a:schemeClr val="dk1"/>
                </a:solidFill>
                <a:latin typeface="Times New Roman" panose="02020603050405020304"/>
                <a:ea typeface="Times New Roman" panose="02020603050405020304"/>
                <a:cs typeface="Times New Roman" panose="02020603050405020304"/>
                <a:sym typeface="Times New Roman" panose="02020603050405020304"/>
              </a:rPr>
              <a:t> wish to acknowledge the Ministry of Health, and in particular the management of National Public Health Laboratory under the leadership of Esther Sigilai, for their support in enabling me participate in the  IPNET Kenya 2025 Conference.Thanks to the following co-authors for their  contribution in writing of this abstract:</a:t>
            </a:r>
            <a:endParaRPr sz="200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a:p>
            <a:pPr marL="0" marR="0" lvl="0" indent="0" algn="l" rtl="0">
              <a:spcBef>
                <a:spcPts val="0"/>
              </a:spcBef>
              <a:spcAft>
                <a:spcPts val="0"/>
              </a:spcAft>
              <a:buNone/>
            </a:pPr>
            <a:r>
              <a:rPr lang="en-US" sz="2000">
                <a:solidFill>
                  <a:schemeClr val="dk1"/>
                </a:solidFill>
                <a:latin typeface="Times New Roman" panose="02020603050405020304"/>
                <a:ea typeface="Times New Roman" panose="02020603050405020304"/>
                <a:cs typeface="Times New Roman" panose="02020603050405020304"/>
                <a:sym typeface="Times New Roman" panose="02020603050405020304"/>
              </a:rPr>
              <a:t>Jedidah Kahura          Laboratory Manager(NMRL)    </a:t>
            </a:r>
            <a:endParaRPr sz="200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a:p>
            <a:pPr marL="0" marR="0" lvl="0" indent="0" algn="l" rtl="0">
              <a:spcBef>
                <a:spcPts val="0"/>
              </a:spcBef>
              <a:spcAft>
                <a:spcPts val="0"/>
              </a:spcAft>
              <a:buNone/>
            </a:pPr>
            <a:r>
              <a:rPr lang="en-US" sz="2000">
                <a:solidFill>
                  <a:schemeClr val="dk1"/>
                </a:solidFill>
                <a:latin typeface="Times New Roman" panose="02020603050405020304"/>
                <a:ea typeface="Times New Roman" panose="02020603050405020304"/>
                <a:cs typeface="Times New Roman" panose="02020603050405020304"/>
                <a:sym typeface="Times New Roman" panose="02020603050405020304"/>
              </a:rPr>
              <a:t>Susan Githii               AMR Focal Person(NPHL)</a:t>
            </a:r>
            <a:endParaRPr sz="200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a:p>
            <a:pPr marL="0" marR="0" lvl="0" indent="0" algn="l" rtl="0">
              <a:spcBef>
                <a:spcPts val="0"/>
              </a:spcBef>
              <a:spcAft>
                <a:spcPts val="0"/>
              </a:spcAft>
              <a:buNone/>
            </a:pPr>
            <a:r>
              <a:rPr lang="en-US" sz="2000">
                <a:solidFill>
                  <a:schemeClr val="dk1"/>
                </a:solidFill>
                <a:latin typeface="Times New Roman" panose="02020603050405020304"/>
                <a:ea typeface="Times New Roman" panose="02020603050405020304"/>
                <a:cs typeface="Times New Roman" panose="02020603050405020304"/>
                <a:sym typeface="Times New Roman" panose="02020603050405020304"/>
              </a:rPr>
              <a:t>Josiah  Njeru              Diagnostic Specialist(NMRL)</a:t>
            </a:r>
            <a:endParaRPr sz="200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a:p>
            <a:pPr marL="0" marR="0" lvl="0" indent="0" algn="l" rtl="0">
              <a:spcBef>
                <a:spcPts val="0"/>
              </a:spcBef>
              <a:spcAft>
                <a:spcPts val="0"/>
              </a:spcAft>
              <a:buNone/>
            </a:pPr>
            <a:r>
              <a:rPr lang="en-US" sz="2000">
                <a:solidFill>
                  <a:schemeClr val="dk1"/>
                </a:solidFill>
                <a:latin typeface="Times New Roman" panose="02020603050405020304"/>
                <a:ea typeface="Times New Roman" panose="02020603050405020304"/>
                <a:cs typeface="Times New Roman" panose="02020603050405020304"/>
                <a:sym typeface="Times New Roman" panose="02020603050405020304"/>
              </a:rPr>
              <a:t>Teresiah Nyaga          Laboratory Technologist(NMRL)</a:t>
            </a:r>
            <a:endParaRPr sz="200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a:p>
            <a:pPr marL="0" marR="0" lvl="0" indent="0" algn="l" rtl="0">
              <a:spcBef>
                <a:spcPts val="0"/>
              </a:spcBef>
              <a:spcAft>
                <a:spcPts val="0"/>
              </a:spcAft>
              <a:buNone/>
            </a:pPr>
            <a:r>
              <a:rPr lang="en-US" sz="2000">
                <a:solidFill>
                  <a:schemeClr val="dk1"/>
                </a:solidFill>
                <a:latin typeface="Times New Roman" panose="02020603050405020304"/>
                <a:ea typeface="Times New Roman" panose="02020603050405020304"/>
                <a:cs typeface="Times New Roman" panose="02020603050405020304"/>
                <a:sym typeface="Times New Roman" panose="02020603050405020304"/>
              </a:rPr>
              <a:t>Sheilla Chebore         Laboratory Specialist(FIND)</a:t>
            </a:r>
            <a:endParaRPr sz="200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a:p>
            <a:pPr marL="0" marR="0" lvl="0" indent="0" algn="l" rtl="0">
              <a:spcBef>
                <a:spcPts val="0"/>
              </a:spcBef>
              <a:spcAft>
                <a:spcPts val="0"/>
              </a:spcAft>
              <a:buNone/>
            </a:pPr>
            <a:r>
              <a:rPr lang="en-US" sz="2000">
                <a:solidFill>
                  <a:schemeClr val="dk1"/>
                </a:solidFill>
                <a:latin typeface="Times New Roman" panose="02020603050405020304"/>
                <a:ea typeface="Times New Roman" panose="02020603050405020304"/>
                <a:cs typeface="Times New Roman" panose="02020603050405020304"/>
                <a:sym typeface="Times New Roman" panose="02020603050405020304"/>
              </a:rPr>
              <a:t>Jully Okonji               Senior Laboratory Specialist(GHI/APHL)</a:t>
            </a:r>
            <a:endParaRPr sz="200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a:p>
            <a:pPr marL="0" marR="0" lvl="0" indent="0" algn="l" rtl="0">
              <a:spcBef>
                <a:spcPts val="0"/>
              </a:spcBef>
              <a:spcAft>
                <a:spcPts val="0"/>
              </a:spcAft>
              <a:buNone/>
            </a:pPr>
            <a:endParaRPr sz="200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a:p>
            <a:pPr marL="0" marR="0" lvl="0" indent="0" algn="l" rtl="0">
              <a:spcBef>
                <a:spcPts val="0"/>
              </a:spcBef>
              <a:spcAft>
                <a:spcPts val="0"/>
              </a:spcAft>
              <a:buNone/>
            </a:pPr>
            <a:r>
              <a:rPr lang="en-US" sz="2000">
                <a:solidFill>
                  <a:schemeClr val="dk1"/>
                </a:solidFill>
                <a:latin typeface="Times New Roman" panose="02020603050405020304"/>
                <a:ea typeface="Times New Roman" panose="02020603050405020304"/>
                <a:cs typeface="Times New Roman" panose="02020603050405020304"/>
                <a:sym typeface="Times New Roman" panose="02020603050405020304"/>
              </a:rPr>
              <a:t>My special thanks to Center for Disease Control(CDC)  and Association of Public Health Laboratories(APHL) team for their financial support the enabled me participate in the conference.</a:t>
            </a:r>
            <a:endParaRPr sz="200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a:p>
            <a:pPr marL="0" marR="0" lvl="0" indent="0" algn="l" rtl="0">
              <a:spcBef>
                <a:spcPts val="0"/>
              </a:spcBef>
              <a:spcAft>
                <a:spcPts val="0"/>
              </a:spcAft>
              <a:buNone/>
            </a:pPr>
            <a:r>
              <a:rPr lang="en-US" sz="2000">
                <a:solidFill>
                  <a:schemeClr val="dk1"/>
                </a:solidFill>
                <a:latin typeface="Times New Roman" panose="02020603050405020304"/>
                <a:ea typeface="Times New Roman" panose="02020603050405020304"/>
                <a:cs typeface="Times New Roman" panose="02020603050405020304"/>
                <a:sym typeface="Times New Roman" panose="02020603050405020304"/>
              </a:rPr>
              <a:t>Finally, I acknowledge the Infection Prevention Network in Kenya for availing the platform for presentations of abstracts.</a:t>
            </a:r>
            <a:endParaRPr sz="200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a:p>
            <a:pPr marL="342900" marR="0" lvl="0" indent="-215900" algn="l" rtl="0">
              <a:spcBef>
                <a:spcPts val="0"/>
              </a:spcBef>
              <a:spcAft>
                <a:spcPts val="0"/>
              </a:spcAft>
              <a:buClr>
                <a:schemeClr val="dk1"/>
              </a:buClr>
              <a:buSzPts val="2000"/>
              <a:buFont typeface="Arial" panose="020B0604020202020204"/>
              <a:buNone/>
            </a:pPr>
            <a:endParaRPr sz="200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rgbClr val="F6FCFE"/>
            </a:gs>
            <a:gs pos="74000">
              <a:srgbClr val="B5E7F7"/>
            </a:gs>
            <a:gs pos="83000">
              <a:srgbClr val="B5E7F7"/>
            </a:gs>
            <a:gs pos="100000">
              <a:srgbClr val="CEEFFA"/>
            </a:gs>
          </a:gsLst>
          <a:lin ang="5400000" scaled="0"/>
        </a:gradFill>
        <a:effectLst/>
      </p:bgPr>
    </p:bg>
    <p:spTree>
      <p:nvGrpSpPr>
        <p:cNvPr id="1" name="Shape 288"/>
        <p:cNvGrpSpPr/>
        <p:nvPr/>
      </p:nvGrpSpPr>
      <p:grpSpPr>
        <a:xfrm>
          <a:off x="0" y="0"/>
          <a:ext cx="0" cy="0"/>
          <a:chOff x="0" y="0"/>
          <a:chExt cx="0" cy="0"/>
        </a:xfrm>
      </p:grpSpPr>
      <p:sp>
        <p:nvSpPr>
          <p:cNvPr id="289" name="Google Shape;289;p12"/>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fld>
            <a:endParaRPr lang="en-US"/>
          </a:p>
        </p:txBody>
      </p:sp>
      <p:pic>
        <p:nvPicPr>
          <p:cNvPr id="290" name="Google Shape;290;p12" descr="A blue circle with a hand and a drop of water on it&#10;&#10;Description automatically generated"/>
          <p:cNvPicPr preferRelativeResize="0"/>
          <p:nvPr/>
        </p:nvPicPr>
        <p:blipFill rotWithShape="1">
          <a:blip r:embed="rId1"/>
          <a:srcRect/>
          <a:stretch>
            <a:fillRect/>
          </a:stretch>
        </p:blipFill>
        <p:spPr>
          <a:xfrm>
            <a:off x="467995" y="271780"/>
            <a:ext cx="2185670" cy="2190750"/>
          </a:xfrm>
          <a:prstGeom prst="rect">
            <a:avLst/>
          </a:prstGeom>
          <a:noFill/>
          <a:ln>
            <a:noFill/>
          </a:ln>
        </p:spPr>
      </p:pic>
      <p:sp>
        <p:nvSpPr>
          <p:cNvPr id="291" name="Google Shape;291;p12"/>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1600">
                <a:solidFill>
                  <a:srgbClr val="005B84"/>
                </a:solidFill>
              </a:rPr>
              <a:t>IPNET-K Conference 2025</a:t>
            </a:r>
            <a:endParaRPr sz="1600">
              <a:solidFill>
                <a:srgbClr val="005B84"/>
              </a:solidFill>
            </a:endParaRPr>
          </a:p>
        </p:txBody>
      </p:sp>
      <p:sp>
        <p:nvSpPr>
          <p:cNvPr id="292" name="Google Shape;292;p12"/>
          <p:cNvSpPr txBox="1"/>
          <p:nvPr/>
        </p:nvSpPr>
        <p:spPr>
          <a:xfrm>
            <a:off x="0" y="0"/>
            <a:ext cx="12192000" cy="6738600"/>
          </a:xfrm>
          <a:prstGeom prst="rect">
            <a:avLst/>
          </a:prstGeom>
          <a:noFill/>
          <a:ln>
            <a:noFill/>
          </a:ln>
        </p:spPr>
        <p:txBody>
          <a:bodyPr spcFirstLastPara="1" wrap="square" lIns="91425" tIns="45700" rIns="91425" bIns="45700" anchor="t" anchorCtr="0">
            <a:noAutofit/>
          </a:bodyPr>
          <a:lstStyle/>
          <a:p>
            <a:pPr marL="342900" marR="0" lvl="0" indent="-215900" algn="l" rtl="0">
              <a:spcBef>
                <a:spcPts val="0"/>
              </a:spcBef>
              <a:spcAft>
                <a:spcPts val="0"/>
              </a:spcAft>
              <a:buClr>
                <a:schemeClr val="dk1"/>
              </a:buClr>
              <a:buSzPts val="2000"/>
              <a:buFont typeface="Arial" panose="020B0604020202020204"/>
              <a:buNone/>
            </a:pPr>
            <a:endParaRPr sz="2000" b="1" dirty="0">
              <a:solidFill>
                <a:schemeClr val="dk1"/>
              </a:solidFill>
              <a:latin typeface="Trebuchet MS" panose="020B0603020202020204"/>
              <a:ea typeface="Trebuchet MS" panose="020B0603020202020204"/>
              <a:cs typeface="Trebuchet MS" panose="020B0603020202020204"/>
              <a:sym typeface="Trebuchet MS" panose="020B0603020202020204"/>
            </a:endParaRPr>
          </a:p>
          <a:p>
            <a:pPr marL="342900" marR="0" lvl="0" indent="-215900" algn="l" rtl="0">
              <a:spcBef>
                <a:spcPts val="0"/>
              </a:spcBef>
              <a:spcAft>
                <a:spcPts val="0"/>
              </a:spcAft>
              <a:buClr>
                <a:schemeClr val="dk1"/>
              </a:buClr>
              <a:buSzPts val="2000"/>
              <a:buFont typeface="Arial" panose="020B0604020202020204"/>
              <a:buNone/>
            </a:pPr>
            <a:endParaRPr sz="2000" b="1" dirty="0">
              <a:solidFill>
                <a:schemeClr val="dk1"/>
              </a:solidFill>
              <a:latin typeface="Trebuchet MS" panose="020B0603020202020204"/>
              <a:ea typeface="Trebuchet MS" panose="020B0603020202020204"/>
              <a:cs typeface="Trebuchet MS" panose="020B0603020202020204"/>
              <a:sym typeface="Trebuchet MS" panose="020B0603020202020204"/>
            </a:endParaRPr>
          </a:p>
          <a:p>
            <a:pPr marL="342900" marR="0" lvl="0" indent="-215900" algn="l" rtl="0">
              <a:spcBef>
                <a:spcPts val="0"/>
              </a:spcBef>
              <a:spcAft>
                <a:spcPts val="0"/>
              </a:spcAft>
              <a:buClr>
                <a:schemeClr val="dk1"/>
              </a:buClr>
              <a:buSzPts val="2000"/>
              <a:buFont typeface="Arial" panose="020B0604020202020204"/>
              <a:buNone/>
            </a:pPr>
            <a:endParaRPr sz="2000" b="1" dirty="0">
              <a:solidFill>
                <a:schemeClr val="dk1"/>
              </a:solidFill>
              <a:latin typeface="Trebuchet MS" panose="020B0603020202020204"/>
              <a:ea typeface="Trebuchet MS" panose="020B0603020202020204"/>
              <a:cs typeface="Trebuchet MS" panose="020B0603020202020204"/>
              <a:sym typeface="Trebuchet MS" panose="020B0603020202020204"/>
            </a:endParaRPr>
          </a:p>
          <a:p>
            <a:pPr marL="342900" marR="0" lvl="0" indent="-215900" algn="l" rtl="0">
              <a:spcBef>
                <a:spcPts val="0"/>
              </a:spcBef>
              <a:spcAft>
                <a:spcPts val="0"/>
              </a:spcAft>
              <a:buClr>
                <a:schemeClr val="dk1"/>
              </a:buClr>
              <a:buSzPts val="2000"/>
              <a:buFont typeface="Arial" panose="020B0604020202020204"/>
              <a:buNone/>
            </a:pPr>
            <a:endParaRPr sz="2000" b="1" dirty="0">
              <a:solidFill>
                <a:schemeClr val="dk1"/>
              </a:solidFill>
              <a:latin typeface="Trebuchet MS" panose="020B0603020202020204"/>
              <a:ea typeface="Trebuchet MS" panose="020B0603020202020204"/>
              <a:cs typeface="Trebuchet MS" panose="020B0603020202020204"/>
              <a:sym typeface="Trebuchet MS" panose="020B0603020202020204"/>
            </a:endParaRPr>
          </a:p>
          <a:p>
            <a:pPr marL="342900" marR="0" lvl="0" indent="-215900" algn="l" rtl="0">
              <a:spcBef>
                <a:spcPts val="0"/>
              </a:spcBef>
              <a:spcAft>
                <a:spcPts val="0"/>
              </a:spcAft>
              <a:buClr>
                <a:schemeClr val="dk1"/>
              </a:buClr>
              <a:buSzPts val="2000"/>
              <a:buFont typeface="Arial" panose="020B0604020202020204"/>
              <a:buNone/>
            </a:pPr>
            <a:endParaRPr sz="2000" b="1" dirty="0">
              <a:solidFill>
                <a:schemeClr val="dk1"/>
              </a:solidFill>
              <a:latin typeface="Trebuchet MS" panose="020B0603020202020204"/>
              <a:ea typeface="Trebuchet MS" panose="020B0603020202020204"/>
              <a:cs typeface="Trebuchet MS" panose="020B0603020202020204"/>
              <a:sym typeface="Trebuchet MS" panose="020B0603020202020204"/>
            </a:endParaRPr>
          </a:p>
          <a:p>
            <a:pPr marL="342900" marR="0" lvl="0" indent="-215900" algn="l" rtl="0">
              <a:spcBef>
                <a:spcPts val="0"/>
              </a:spcBef>
              <a:spcAft>
                <a:spcPts val="0"/>
              </a:spcAft>
              <a:buClr>
                <a:schemeClr val="dk1"/>
              </a:buClr>
              <a:buSzPts val="2000"/>
              <a:buFont typeface="Arial" panose="020B0604020202020204"/>
              <a:buNone/>
            </a:pPr>
            <a:endParaRPr sz="2000" b="1" dirty="0">
              <a:solidFill>
                <a:schemeClr val="dk1"/>
              </a:solidFill>
              <a:latin typeface="Trebuchet MS" panose="020B0603020202020204"/>
              <a:ea typeface="Trebuchet MS" panose="020B0603020202020204"/>
              <a:cs typeface="Trebuchet MS" panose="020B0603020202020204"/>
              <a:sym typeface="Trebuchet MS" panose="020B0603020202020204"/>
            </a:endParaRPr>
          </a:p>
          <a:p>
            <a:pPr marL="342900" marR="0" lvl="0" indent="-215900" algn="l" rtl="0">
              <a:spcBef>
                <a:spcPts val="0"/>
              </a:spcBef>
              <a:spcAft>
                <a:spcPts val="0"/>
              </a:spcAft>
              <a:buClr>
                <a:schemeClr val="dk1"/>
              </a:buClr>
              <a:buSzPts val="2000"/>
              <a:buFont typeface="Arial" panose="020B0604020202020204"/>
              <a:buNone/>
            </a:pPr>
            <a:endParaRPr sz="2000" b="1" dirty="0">
              <a:solidFill>
                <a:schemeClr val="dk1"/>
              </a:solidFill>
              <a:latin typeface="Trebuchet MS" panose="020B0603020202020204"/>
              <a:ea typeface="Trebuchet MS" panose="020B0603020202020204"/>
              <a:cs typeface="Trebuchet MS" panose="020B0603020202020204"/>
              <a:sym typeface="Trebuchet MS" panose="020B0603020202020204"/>
            </a:endParaRPr>
          </a:p>
          <a:p>
            <a:pPr marL="0" marR="0" lvl="0" indent="0" algn="l" rtl="0">
              <a:spcBef>
                <a:spcPts val="0"/>
              </a:spcBef>
              <a:spcAft>
                <a:spcPts val="0"/>
              </a:spcAft>
              <a:buClr>
                <a:schemeClr val="dk1"/>
              </a:buClr>
              <a:buSzPts val="2000"/>
              <a:buFont typeface="Arial" panose="020B0604020202020204"/>
              <a:buNone/>
            </a:pPr>
            <a:endParaRPr sz="2000" b="1" dirty="0">
              <a:solidFill>
                <a:schemeClr val="dk1"/>
              </a:solidFill>
              <a:latin typeface="Trebuchet MS" panose="020B0603020202020204"/>
              <a:ea typeface="Trebuchet MS" panose="020B0603020202020204"/>
              <a:cs typeface="Trebuchet MS" panose="020B0603020202020204"/>
              <a:sym typeface="Trebuchet MS" panose="020B0603020202020204"/>
            </a:endParaRPr>
          </a:p>
          <a:p>
            <a:pPr marL="0" marR="0" lvl="0" indent="0" algn="l" rtl="0">
              <a:spcBef>
                <a:spcPts val="0"/>
              </a:spcBef>
              <a:spcAft>
                <a:spcPts val="0"/>
              </a:spcAft>
              <a:buClr>
                <a:schemeClr val="dk1"/>
              </a:buClr>
              <a:buSzPts val="2000"/>
              <a:buFont typeface="Arial" panose="020B0604020202020204"/>
              <a:buNone/>
            </a:pPr>
            <a:r>
              <a:rPr lang="en-US" sz="2000" b="1" dirty="0">
                <a:solidFill>
                  <a:schemeClr val="dk1"/>
                </a:solidFill>
                <a:latin typeface="Trebuchet MS" panose="020B0603020202020204"/>
                <a:ea typeface="Trebuchet MS" panose="020B0603020202020204"/>
                <a:cs typeface="Trebuchet MS" panose="020B0603020202020204"/>
                <a:sym typeface="Trebuchet MS" panose="020B0603020202020204"/>
              </a:rPr>
              <a:t>             			</a:t>
            </a:r>
            <a:r>
              <a:rPr lang="en-US" sz="2000" b="1" dirty="0" smtClean="0">
                <a:solidFill>
                  <a:schemeClr val="dk1"/>
                </a:solidFill>
                <a:latin typeface="Trebuchet MS" panose="020B0603020202020204"/>
                <a:ea typeface="Trebuchet MS" panose="020B0603020202020204"/>
                <a:cs typeface="Trebuchet MS" panose="020B0603020202020204"/>
                <a:sym typeface="Trebuchet MS" panose="020B0603020202020204"/>
              </a:rPr>
              <a:t> </a:t>
            </a:r>
            <a:r>
              <a:rPr lang="en-US" sz="8000" b="1" dirty="0" smtClean="0">
                <a:solidFill>
                  <a:schemeClr val="dk1"/>
                </a:solidFill>
                <a:latin typeface="Times New Roman" panose="02020603050405020304"/>
                <a:ea typeface="Times New Roman" panose="02020603050405020304"/>
                <a:cs typeface="Times New Roman" panose="02020603050405020304"/>
                <a:sym typeface="Times New Roman" panose="02020603050405020304"/>
              </a:rPr>
              <a:t>Thank </a:t>
            </a:r>
            <a:r>
              <a:rPr lang="en-US" sz="8000" b="1" dirty="0">
                <a:solidFill>
                  <a:schemeClr val="dk1"/>
                </a:solidFill>
                <a:latin typeface="Times New Roman" panose="02020603050405020304"/>
                <a:ea typeface="Times New Roman" panose="02020603050405020304"/>
                <a:cs typeface="Times New Roman" panose="02020603050405020304"/>
                <a:sym typeface="Times New Roman" panose="02020603050405020304"/>
              </a:rPr>
              <a:t>you</a:t>
            </a:r>
            <a:endParaRPr sz="8000" b="1" dirty="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2"/>
          <p:cNvSpPr txBox="1">
            <a:spLocks noGrp="1"/>
          </p:cNvSpPr>
          <p:nvPr>
            <p:ph type="title"/>
          </p:nvPr>
        </p:nvSpPr>
        <p:spPr>
          <a:xfrm>
            <a:off x="677325" y="237475"/>
            <a:ext cx="8596800" cy="10755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005B84"/>
              </a:buClr>
              <a:buSzPts val="3600"/>
              <a:buFont typeface="Trebuchet MS" panose="020B0603020202020204"/>
              <a:buNone/>
            </a:pPr>
            <a:r>
              <a:rPr lang="en-US" b="1" dirty="0">
                <a:solidFill>
                  <a:srgbClr val="005B84"/>
                </a:solidFill>
              </a:rPr>
              <a:t>Introduction</a:t>
            </a:r>
            <a:endParaRPr b="1" dirty="0">
              <a:solidFill>
                <a:srgbClr val="005B84"/>
              </a:solidFill>
            </a:endParaRPr>
          </a:p>
        </p:txBody>
      </p:sp>
      <p:sp>
        <p:nvSpPr>
          <p:cNvPr id="168" name="Google Shape;168;p2"/>
          <p:cNvSpPr txBox="1">
            <a:spLocks noGrp="1"/>
          </p:cNvSpPr>
          <p:nvPr>
            <p:ph type="body" idx="1"/>
          </p:nvPr>
        </p:nvSpPr>
        <p:spPr>
          <a:xfrm>
            <a:off x="390650" y="944050"/>
            <a:ext cx="9332100" cy="5145000"/>
          </a:xfrm>
          <a:prstGeom prst="rect">
            <a:avLst/>
          </a:prstGeom>
          <a:noFill/>
          <a:ln>
            <a:noFill/>
          </a:ln>
        </p:spPr>
        <p:txBody>
          <a:bodyPr spcFirstLastPara="1" wrap="square" lIns="91425" tIns="45700" rIns="91425" bIns="45700" anchor="t" anchorCtr="0">
            <a:noAutofit/>
          </a:bodyPr>
          <a:lstStyle/>
          <a:p>
            <a:pPr marL="342900" lvl="0" indent="-368300" algn="l" rtl="0">
              <a:spcBef>
                <a:spcPts val="0"/>
              </a:spcBef>
              <a:spcAft>
                <a:spcPts val="0"/>
              </a:spcAft>
              <a:buClr>
                <a:schemeClr val="dk1"/>
              </a:buClr>
              <a:buSzPts val="2000"/>
              <a:buChar char="►"/>
            </a:pPr>
            <a:r>
              <a:rPr lang="en-US" sz="2400" b="1" dirty="0">
                <a:solidFill>
                  <a:schemeClr val="dk1"/>
                </a:solidFill>
              </a:rPr>
              <a:t>Antimicrobial Resistance (AMR): A Global Health Threat</a:t>
            </a:r>
            <a:endParaRPr sz="2400" dirty="0">
              <a:solidFill>
                <a:schemeClr val="dk1"/>
              </a:solidFill>
            </a:endParaRPr>
          </a:p>
          <a:p>
            <a:pPr marL="742950" lvl="1" indent="-311150" algn="l" rtl="0">
              <a:spcBef>
                <a:spcPts val="1000"/>
              </a:spcBef>
              <a:spcAft>
                <a:spcPts val="0"/>
              </a:spcAft>
              <a:buClr>
                <a:schemeClr val="dk1"/>
              </a:buClr>
              <a:buSzPts val="2000"/>
              <a:buFont typeface="Arial" panose="020B0604020202020204"/>
              <a:buChar char="•"/>
            </a:pPr>
            <a:r>
              <a:rPr lang="en-US" sz="2400" dirty="0">
                <a:solidFill>
                  <a:schemeClr val="dk1"/>
                </a:solidFill>
              </a:rPr>
              <a:t>AMR is a growing public health crisis that limits our ability to effectively treat infections.</a:t>
            </a:r>
            <a:endParaRPr sz="2400" dirty="0">
              <a:solidFill>
                <a:schemeClr val="dk1"/>
              </a:solidFill>
            </a:endParaRPr>
          </a:p>
          <a:p>
            <a:pPr marL="742950" lvl="1" indent="-311150" algn="l" rtl="0">
              <a:spcBef>
                <a:spcPts val="1000"/>
              </a:spcBef>
              <a:spcAft>
                <a:spcPts val="0"/>
              </a:spcAft>
              <a:buClr>
                <a:schemeClr val="dk1"/>
              </a:buClr>
              <a:buSzPts val="2000"/>
              <a:buFont typeface="Arial" panose="020B0604020202020204"/>
              <a:buChar char="•"/>
            </a:pPr>
            <a:r>
              <a:rPr lang="en-US" sz="2400" dirty="0">
                <a:solidFill>
                  <a:schemeClr val="dk1"/>
                </a:solidFill>
              </a:rPr>
              <a:t>Leads to </a:t>
            </a:r>
            <a:r>
              <a:rPr lang="en-US" sz="2400" b="1" dirty="0">
                <a:solidFill>
                  <a:schemeClr val="dk1"/>
                </a:solidFill>
              </a:rPr>
              <a:t>higher healthcare costs</a:t>
            </a:r>
            <a:r>
              <a:rPr lang="en-US" sz="2400" dirty="0">
                <a:solidFill>
                  <a:schemeClr val="dk1"/>
                </a:solidFill>
              </a:rPr>
              <a:t>, </a:t>
            </a:r>
            <a:r>
              <a:rPr lang="en-US" sz="2400" b="1" dirty="0">
                <a:solidFill>
                  <a:schemeClr val="dk1"/>
                </a:solidFill>
              </a:rPr>
              <a:t>longer hospital stays</a:t>
            </a:r>
            <a:r>
              <a:rPr lang="en-US" sz="2400" dirty="0">
                <a:solidFill>
                  <a:schemeClr val="dk1"/>
                </a:solidFill>
              </a:rPr>
              <a:t>, and </a:t>
            </a:r>
            <a:r>
              <a:rPr lang="en-US" sz="2400" b="1" dirty="0">
                <a:solidFill>
                  <a:schemeClr val="dk1"/>
                </a:solidFill>
              </a:rPr>
              <a:t>increased mortality</a:t>
            </a:r>
            <a:r>
              <a:rPr lang="en-US" sz="2400" dirty="0">
                <a:solidFill>
                  <a:schemeClr val="dk1"/>
                </a:solidFill>
              </a:rPr>
              <a:t>.</a:t>
            </a:r>
            <a:endParaRPr sz="2400" dirty="0">
              <a:solidFill>
                <a:schemeClr val="dk1"/>
              </a:solidFill>
            </a:endParaRPr>
          </a:p>
          <a:p>
            <a:pPr marL="342900" lvl="0" indent="-368300" algn="l" rtl="0">
              <a:spcBef>
                <a:spcPts val="1000"/>
              </a:spcBef>
              <a:spcAft>
                <a:spcPts val="0"/>
              </a:spcAft>
              <a:buClr>
                <a:schemeClr val="dk1"/>
              </a:buClr>
              <a:buSzPts val="2000"/>
              <a:buChar char="►"/>
            </a:pPr>
            <a:r>
              <a:rPr lang="en-US" sz="2400" b="1" dirty="0">
                <a:solidFill>
                  <a:schemeClr val="dk1"/>
                </a:solidFill>
              </a:rPr>
              <a:t>Global Impact of AMR; </a:t>
            </a:r>
            <a:endParaRPr sz="2400" dirty="0">
              <a:solidFill>
                <a:schemeClr val="dk1"/>
              </a:solidFill>
            </a:endParaRPr>
          </a:p>
          <a:p>
            <a:pPr marL="742950" lvl="1" indent="-311150" algn="l" rtl="0">
              <a:spcBef>
                <a:spcPts val="1000"/>
              </a:spcBef>
              <a:spcAft>
                <a:spcPts val="0"/>
              </a:spcAft>
              <a:buClr>
                <a:schemeClr val="dk1"/>
              </a:buClr>
              <a:buSzPts val="2000"/>
              <a:buFont typeface="Arial" panose="020B0604020202020204"/>
              <a:buChar char="•"/>
            </a:pPr>
            <a:r>
              <a:rPr lang="en-US" sz="2400" dirty="0">
                <a:solidFill>
                  <a:schemeClr val="dk1"/>
                </a:solidFill>
              </a:rPr>
              <a:t>United Nations Interagency Coordination Group has recognized AMR as a top priority :</a:t>
            </a:r>
            <a:endParaRPr sz="2400" dirty="0">
              <a:solidFill>
                <a:schemeClr val="dk1"/>
              </a:solidFill>
            </a:endParaRPr>
          </a:p>
          <a:p>
            <a:pPr marL="742950" lvl="1" indent="-311150" algn="l" rtl="0">
              <a:spcBef>
                <a:spcPts val="1000"/>
              </a:spcBef>
              <a:spcAft>
                <a:spcPts val="0"/>
              </a:spcAft>
              <a:buClr>
                <a:schemeClr val="dk1"/>
              </a:buClr>
              <a:buSzPts val="2000"/>
              <a:buFont typeface="Arial" panose="020B0604020202020204"/>
              <a:buChar char="•"/>
            </a:pPr>
            <a:r>
              <a:rPr lang="en-US" sz="2400" dirty="0">
                <a:solidFill>
                  <a:schemeClr val="dk1"/>
                </a:solidFill>
              </a:rPr>
              <a:t>Without urgent interventions on AMR,  will cause:</a:t>
            </a:r>
            <a:endParaRPr sz="2400" dirty="0">
              <a:solidFill>
                <a:schemeClr val="dk1"/>
              </a:solidFill>
            </a:endParaRPr>
          </a:p>
          <a:p>
            <a:pPr marL="1143000" lvl="2" indent="-254000" algn="l" rtl="0">
              <a:spcBef>
                <a:spcPts val="1000"/>
              </a:spcBef>
              <a:spcAft>
                <a:spcPts val="0"/>
              </a:spcAft>
              <a:buClr>
                <a:schemeClr val="dk1"/>
              </a:buClr>
              <a:buSzPts val="2000"/>
              <a:buFont typeface="Arial" panose="020B0604020202020204"/>
              <a:buChar char="•"/>
            </a:pPr>
            <a:r>
              <a:rPr lang="en-US" sz="2400" b="1" dirty="0">
                <a:solidFill>
                  <a:schemeClr val="dk1"/>
                </a:solidFill>
              </a:rPr>
              <a:t>10 million deaths annually by 2050</a:t>
            </a:r>
            <a:r>
              <a:rPr lang="en-US" sz="2400" dirty="0">
                <a:solidFill>
                  <a:schemeClr val="dk1"/>
                </a:solidFill>
              </a:rPr>
              <a:t>.</a:t>
            </a:r>
            <a:endParaRPr sz="2400" dirty="0">
              <a:solidFill>
                <a:schemeClr val="dk1"/>
              </a:solidFill>
            </a:endParaRPr>
          </a:p>
          <a:p>
            <a:pPr marL="1143000" lvl="2" indent="-254000" algn="l" rtl="0">
              <a:spcBef>
                <a:spcPts val="1000"/>
              </a:spcBef>
              <a:spcAft>
                <a:spcPts val="0"/>
              </a:spcAft>
              <a:buClr>
                <a:schemeClr val="dk1"/>
              </a:buClr>
              <a:buSzPts val="2000"/>
              <a:buFont typeface="Arial" panose="020B0604020202020204"/>
              <a:buChar char="•"/>
            </a:pPr>
            <a:r>
              <a:rPr lang="en-US" sz="2400" b="1" dirty="0">
                <a:solidFill>
                  <a:schemeClr val="dk1"/>
                </a:solidFill>
              </a:rPr>
              <a:t>severe economic losses worldwide</a:t>
            </a:r>
            <a:r>
              <a:rPr lang="en-US" sz="2400" dirty="0">
                <a:solidFill>
                  <a:schemeClr val="dk1"/>
                </a:solidFill>
              </a:rPr>
              <a:t>.</a:t>
            </a:r>
            <a:endParaRPr sz="2400" dirty="0">
              <a:solidFill>
                <a:schemeClr val="dk1"/>
              </a:solidFill>
            </a:endParaRPr>
          </a:p>
          <a:p>
            <a:pPr marL="342900" lvl="0" indent="-241300" algn="l" rtl="0">
              <a:spcBef>
                <a:spcPts val="1000"/>
              </a:spcBef>
              <a:spcAft>
                <a:spcPts val="0"/>
              </a:spcAft>
              <a:buSzPts val="1600"/>
              <a:buNone/>
            </a:pPr>
            <a:endParaRPr sz="2400" dirty="0">
              <a:latin typeface="Times New Roman" panose="02020603050405020304"/>
              <a:ea typeface="Times New Roman" panose="02020603050405020304"/>
              <a:cs typeface="Times New Roman" panose="02020603050405020304"/>
              <a:sym typeface="Times New Roman" panose="02020603050405020304"/>
            </a:endParaRPr>
          </a:p>
        </p:txBody>
      </p:sp>
      <p:sp>
        <p:nvSpPr>
          <p:cNvPr id="169" name="Google Shape;169;p2"/>
          <p:cNvSpPr txBox="1">
            <a:spLocks noGrp="1"/>
          </p:cNvSpPr>
          <p:nvPr>
            <p:ph type="ftr" idx="11"/>
          </p:nvPr>
        </p:nvSpPr>
        <p:spPr>
          <a:xfrm>
            <a:off x="333205" y="6183287"/>
            <a:ext cx="8702640" cy="365125"/>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1400" i="1">
                <a:solidFill>
                  <a:srgbClr val="005B84"/>
                </a:solidFill>
              </a:rPr>
              <a:t>Integrating One Health Approach and Antimicrobial Resistance in Infection Prevention and Control for Universal Health Coverage</a:t>
            </a:r>
            <a:endParaRPr sz="2800">
              <a:solidFill>
                <a:srgbClr val="005B84"/>
              </a:solidFill>
            </a:endParaRPr>
          </a:p>
        </p:txBody>
      </p:sp>
      <p:sp>
        <p:nvSpPr>
          <p:cNvPr id="170" name="Google Shape;170;p2"/>
          <p:cNvSpPr txBox="1">
            <a:spLocks noGrp="1"/>
          </p:cNvSpPr>
          <p:nvPr>
            <p:ph type="sldNum" idx="12"/>
          </p:nvPr>
        </p:nvSpPr>
        <p:spPr>
          <a:xfrm>
            <a:off x="8590663" y="6088988"/>
            <a:ext cx="683339"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fld>
            <a:endParaRPr lang="en-US"/>
          </a:p>
        </p:txBody>
      </p:sp>
      <p:pic>
        <p:nvPicPr>
          <p:cNvPr id="171" name="Google Shape;171;p2" descr="A blue circle with a hand and a drop of water on it&#10;&#10;Description automatically generated"/>
          <p:cNvPicPr preferRelativeResize="0"/>
          <p:nvPr/>
        </p:nvPicPr>
        <p:blipFill rotWithShape="1">
          <a:blip r:embed="rId1"/>
          <a:srcRect/>
          <a:stretch>
            <a:fillRect/>
          </a:stretch>
        </p:blipFill>
        <p:spPr>
          <a:xfrm>
            <a:off x="9679288" y="237485"/>
            <a:ext cx="2060996" cy="2065029"/>
          </a:xfrm>
          <a:prstGeom prst="rect">
            <a:avLst/>
          </a:prstGeom>
          <a:noFill/>
          <a:ln>
            <a:noFill/>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3"/>
          <p:cNvSpPr txBox="1">
            <a:spLocks noGrp="1"/>
          </p:cNvSpPr>
          <p:nvPr>
            <p:ph type="title"/>
          </p:nvPr>
        </p:nvSpPr>
        <p:spPr>
          <a:xfrm>
            <a:off x="677325" y="292975"/>
            <a:ext cx="8596800" cy="12804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005B84"/>
              </a:buClr>
              <a:buSzPts val="3600"/>
              <a:buFont typeface="Trebuchet MS" panose="020B0603020202020204"/>
              <a:buNone/>
            </a:pPr>
            <a:r>
              <a:rPr lang="en-US" b="1" dirty="0">
                <a:solidFill>
                  <a:srgbClr val="005B84"/>
                </a:solidFill>
              </a:rPr>
              <a:t>Introduction Cont’d</a:t>
            </a:r>
            <a:br>
              <a:rPr lang="en-US" b="1" dirty="0">
                <a:solidFill>
                  <a:srgbClr val="005B84"/>
                </a:solidFill>
              </a:rPr>
            </a:br>
            <a:endParaRPr b="1" dirty="0">
              <a:solidFill>
                <a:srgbClr val="005B84"/>
              </a:solidFill>
            </a:endParaRPr>
          </a:p>
        </p:txBody>
      </p:sp>
      <p:sp>
        <p:nvSpPr>
          <p:cNvPr id="177" name="Google Shape;177;p3"/>
          <p:cNvSpPr txBox="1">
            <a:spLocks noGrp="1"/>
          </p:cNvSpPr>
          <p:nvPr>
            <p:ph type="body" idx="1"/>
          </p:nvPr>
        </p:nvSpPr>
        <p:spPr>
          <a:xfrm>
            <a:off x="531700" y="1152175"/>
            <a:ext cx="9408300" cy="4262700"/>
          </a:xfrm>
          <a:prstGeom prst="rect">
            <a:avLst/>
          </a:prstGeom>
          <a:noFill/>
          <a:ln>
            <a:noFill/>
          </a:ln>
        </p:spPr>
        <p:txBody>
          <a:bodyPr spcFirstLastPara="1" wrap="square" lIns="91425" tIns="45700" rIns="91425" bIns="45700" anchor="t" anchorCtr="0">
            <a:noAutofit/>
          </a:bodyPr>
          <a:lstStyle/>
          <a:p>
            <a:pPr marL="342900" lvl="0" indent="-373380" algn="l" rtl="0">
              <a:spcBef>
                <a:spcPts val="0"/>
              </a:spcBef>
              <a:spcAft>
                <a:spcPts val="0"/>
              </a:spcAft>
              <a:buClr>
                <a:schemeClr val="dk1"/>
              </a:buClr>
              <a:buSzPts val="2400"/>
              <a:buChar char="►"/>
            </a:pPr>
            <a:r>
              <a:rPr lang="en-US" sz="2400" b="1" dirty="0" err="1">
                <a:solidFill>
                  <a:schemeClr val="dk1"/>
                </a:solidFill>
                <a:latin typeface="Times New Roman" panose="02020603050405020304"/>
                <a:ea typeface="Times New Roman" panose="02020603050405020304"/>
                <a:cs typeface="Times New Roman" panose="02020603050405020304"/>
                <a:sym typeface="Times New Roman" panose="02020603050405020304"/>
              </a:rPr>
              <a:t>Acinetobacter</a:t>
            </a:r>
            <a:r>
              <a:rPr lang="en-US" sz="2400" b="1" dirty="0">
                <a:solidFill>
                  <a:schemeClr val="dk1"/>
                </a:solidFill>
                <a:latin typeface="Times New Roman" panose="02020603050405020304"/>
                <a:ea typeface="Times New Roman" panose="02020603050405020304"/>
                <a:cs typeface="Times New Roman" panose="02020603050405020304"/>
                <a:sym typeface="Times New Roman" panose="02020603050405020304"/>
              </a:rPr>
              <a:t> Species: A Critical Priority Pathogen</a:t>
            </a:r>
            <a:endParaRPr sz="2400" dirty="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a:p>
            <a:pPr marL="742950" lvl="1" indent="-316230" algn="l" rtl="0">
              <a:spcBef>
                <a:spcPts val="1000"/>
              </a:spcBef>
              <a:spcAft>
                <a:spcPts val="0"/>
              </a:spcAft>
              <a:buClr>
                <a:schemeClr val="dk1"/>
              </a:buClr>
              <a:buSzPts val="2400"/>
              <a:buFont typeface="Arial" panose="020B0604020202020204"/>
              <a:buChar char="•"/>
            </a:pPr>
            <a:r>
              <a:rPr lang="en-US" sz="2400" dirty="0">
                <a:solidFill>
                  <a:schemeClr val="dk1"/>
                </a:solidFill>
                <a:latin typeface="Times New Roman" panose="02020603050405020304"/>
                <a:ea typeface="Times New Roman" panose="02020603050405020304"/>
                <a:cs typeface="Times New Roman" panose="02020603050405020304"/>
                <a:sym typeface="Times New Roman" panose="02020603050405020304"/>
              </a:rPr>
              <a:t>Ranked among the </a:t>
            </a:r>
            <a:r>
              <a:rPr lang="en-US" sz="2400" b="1" dirty="0">
                <a:solidFill>
                  <a:schemeClr val="dk1"/>
                </a:solidFill>
                <a:latin typeface="Times New Roman" panose="02020603050405020304"/>
                <a:ea typeface="Times New Roman" panose="02020603050405020304"/>
                <a:cs typeface="Times New Roman" panose="02020603050405020304"/>
                <a:sym typeface="Times New Roman" panose="02020603050405020304"/>
              </a:rPr>
              <a:t>most critical pathogens</a:t>
            </a:r>
            <a:r>
              <a:rPr lang="en-US" sz="2400" dirty="0">
                <a:solidFill>
                  <a:schemeClr val="dk1"/>
                </a:solidFill>
                <a:latin typeface="Times New Roman" panose="02020603050405020304"/>
                <a:ea typeface="Times New Roman" panose="02020603050405020304"/>
                <a:cs typeface="Times New Roman" panose="02020603050405020304"/>
                <a:sym typeface="Times New Roman" panose="02020603050405020304"/>
              </a:rPr>
              <a:t> for AMR surveillance.</a:t>
            </a:r>
            <a:endParaRPr sz="2400" dirty="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a:p>
            <a:pPr marL="742950" lvl="1" indent="-316230" algn="l" rtl="0">
              <a:spcBef>
                <a:spcPts val="1000"/>
              </a:spcBef>
              <a:spcAft>
                <a:spcPts val="0"/>
              </a:spcAft>
              <a:buClr>
                <a:schemeClr val="dk1"/>
              </a:buClr>
              <a:buSzPts val="2400"/>
              <a:buFont typeface="Arial" panose="020B0604020202020204"/>
              <a:buChar char="•"/>
            </a:pPr>
            <a:r>
              <a:rPr lang="en-US" sz="2400" dirty="0">
                <a:solidFill>
                  <a:schemeClr val="dk1"/>
                </a:solidFill>
                <a:latin typeface="Times New Roman" panose="02020603050405020304"/>
                <a:ea typeface="Times New Roman" panose="02020603050405020304"/>
                <a:cs typeface="Times New Roman" panose="02020603050405020304"/>
                <a:sym typeface="Times New Roman" panose="02020603050405020304"/>
              </a:rPr>
              <a:t>Causes severe infections, especially in </a:t>
            </a:r>
            <a:r>
              <a:rPr lang="en-US" sz="2400" b="1" dirty="0">
                <a:solidFill>
                  <a:schemeClr val="dk1"/>
                </a:solidFill>
                <a:latin typeface="Times New Roman" panose="02020603050405020304"/>
                <a:ea typeface="Times New Roman" panose="02020603050405020304"/>
                <a:cs typeface="Times New Roman" panose="02020603050405020304"/>
                <a:sym typeface="Times New Roman" panose="02020603050405020304"/>
              </a:rPr>
              <a:t>intensive care units (ICUs)</a:t>
            </a:r>
            <a:r>
              <a:rPr lang="en-US" sz="2400" dirty="0">
                <a:solidFill>
                  <a:schemeClr val="dk1"/>
                </a:solidFill>
                <a:latin typeface="Times New Roman" panose="02020603050405020304"/>
                <a:ea typeface="Times New Roman" panose="02020603050405020304"/>
                <a:cs typeface="Times New Roman" panose="02020603050405020304"/>
                <a:sym typeface="Times New Roman" panose="02020603050405020304"/>
              </a:rPr>
              <a:t>.</a:t>
            </a:r>
            <a:endParaRPr sz="2400" dirty="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a:p>
            <a:pPr marL="742950" lvl="1" indent="-316230" algn="l" rtl="0">
              <a:spcBef>
                <a:spcPts val="1000"/>
              </a:spcBef>
              <a:spcAft>
                <a:spcPts val="0"/>
              </a:spcAft>
              <a:buClr>
                <a:schemeClr val="dk1"/>
              </a:buClr>
              <a:buSzPts val="2400"/>
              <a:buFont typeface="Arial" panose="020B0604020202020204"/>
              <a:buChar char="•"/>
            </a:pPr>
            <a:r>
              <a:rPr lang="en-US" sz="2400" dirty="0">
                <a:solidFill>
                  <a:schemeClr val="dk1"/>
                </a:solidFill>
                <a:latin typeface="Times New Roman" panose="02020603050405020304"/>
                <a:ea typeface="Times New Roman" panose="02020603050405020304"/>
                <a:cs typeface="Times New Roman" panose="02020603050405020304"/>
                <a:sym typeface="Times New Roman" panose="02020603050405020304"/>
              </a:rPr>
              <a:t>Demonstrates </a:t>
            </a:r>
            <a:r>
              <a:rPr lang="en-US" sz="2400" b="1" dirty="0">
                <a:solidFill>
                  <a:schemeClr val="dk1"/>
                </a:solidFill>
                <a:latin typeface="Times New Roman" panose="02020603050405020304"/>
                <a:ea typeface="Times New Roman" panose="02020603050405020304"/>
                <a:cs typeface="Times New Roman" panose="02020603050405020304"/>
                <a:sym typeface="Times New Roman" panose="02020603050405020304"/>
              </a:rPr>
              <a:t>extensive resistance to multiple antibiotics</a:t>
            </a:r>
            <a:r>
              <a:rPr lang="en-US" sz="2400" dirty="0">
                <a:solidFill>
                  <a:schemeClr val="dk1"/>
                </a:solidFill>
                <a:latin typeface="Times New Roman" panose="02020603050405020304"/>
                <a:ea typeface="Times New Roman" panose="02020603050405020304"/>
                <a:cs typeface="Times New Roman" panose="02020603050405020304"/>
                <a:sym typeface="Times New Roman" panose="02020603050405020304"/>
              </a:rPr>
              <a:t>, making treatment difficult.</a:t>
            </a:r>
            <a:endParaRPr sz="2400" dirty="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a:p>
            <a:pPr marL="342900" lvl="0" indent="-241300" algn="l" rtl="0">
              <a:spcBef>
                <a:spcPts val="1000"/>
              </a:spcBef>
              <a:spcAft>
                <a:spcPts val="0"/>
              </a:spcAft>
              <a:buSzPts val="1600"/>
              <a:buNone/>
            </a:pPr>
            <a:endParaRPr sz="2400" b="1" dirty="0"/>
          </a:p>
          <a:p>
            <a:pPr marL="342900" lvl="0" indent="-241300" algn="l" rtl="0">
              <a:spcBef>
                <a:spcPts val="1000"/>
              </a:spcBef>
              <a:spcAft>
                <a:spcPts val="0"/>
              </a:spcAft>
              <a:buSzPts val="1600"/>
              <a:buNone/>
            </a:pPr>
            <a:endParaRPr sz="2400" b="1" dirty="0"/>
          </a:p>
          <a:p>
            <a:pPr marL="342900" lvl="0" indent="-241300" algn="l" rtl="0">
              <a:spcBef>
                <a:spcPts val="1000"/>
              </a:spcBef>
              <a:spcAft>
                <a:spcPts val="0"/>
              </a:spcAft>
              <a:buSzPts val="1600"/>
              <a:buNone/>
            </a:pPr>
            <a:endParaRPr sz="2400" b="1" dirty="0"/>
          </a:p>
          <a:p>
            <a:pPr marL="342900" lvl="0" indent="-241300" algn="l" rtl="0">
              <a:spcBef>
                <a:spcPts val="1000"/>
              </a:spcBef>
              <a:spcAft>
                <a:spcPts val="0"/>
              </a:spcAft>
              <a:buSzPts val="1600"/>
              <a:buNone/>
            </a:pPr>
            <a:endParaRPr sz="2400" b="1" dirty="0"/>
          </a:p>
          <a:p>
            <a:pPr marL="342900" lvl="0" indent="-241300" algn="l" rtl="0">
              <a:spcBef>
                <a:spcPts val="1000"/>
              </a:spcBef>
              <a:spcAft>
                <a:spcPts val="0"/>
              </a:spcAft>
              <a:buSzPts val="1600"/>
              <a:buNone/>
            </a:pPr>
            <a:endParaRPr sz="2400" b="1" dirty="0"/>
          </a:p>
          <a:p>
            <a:pPr marL="342900" lvl="0" indent="-241300" algn="l" rtl="0">
              <a:spcBef>
                <a:spcPts val="1000"/>
              </a:spcBef>
              <a:spcAft>
                <a:spcPts val="0"/>
              </a:spcAft>
              <a:buSzPts val="1600"/>
              <a:buNone/>
            </a:pPr>
            <a:endParaRPr sz="2400" b="1" dirty="0"/>
          </a:p>
          <a:p>
            <a:pPr marL="342900" lvl="0" indent="-241300" algn="l" rtl="0">
              <a:spcBef>
                <a:spcPts val="1000"/>
              </a:spcBef>
              <a:spcAft>
                <a:spcPts val="0"/>
              </a:spcAft>
              <a:buSzPts val="1600"/>
              <a:buNone/>
            </a:pPr>
            <a:endParaRPr sz="2400" b="1" dirty="0"/>
          </a:p>
          <a:p>
            <a:pPr marL="342900" lvl="0" indent="-241300" algn="l" rtl="0">
              <a:spcBef>
                <a:spcPts val="1000"/>
              </a:spcBef>
              <a:spcAft>
                <a:spcPts val="0"/>
              </a:spcAft>
              <a:buSzPts val="1600"/>
              <a:buNone/>
            </a:pPr>
            <a:endParaRPr sz="2400" dirty="0">
              <a:latin typeface="Times New Roman" panose="02020603050405020304"/>
              <a:ea typeface="Times New Roman" panose="02020603050405020304"/>
              <a:cs typeface="Times New Roman" panose="02020603050405020304"/>
              <a:sym typeface="Times New Roman" panose="02020603050405020304"/>
            </a:endParaRPr>
          </a:p>
        </p:txBody>
      </p:sp>
      <p:sp>
        <p:nvSpPr>
          <p:cNvPr id="178" name="Google Shape;178;p3"/>
          <p:cNvSpPr txBox="1">
            <a:spLocks noGrp="1"/>
          </p:cNvSpPr>
          <p:nvPr>
            <p:ph type="ftr" idx="11"/>
          </p:nvPr>
        </p:nvSpPr>
        <p:spPr>
          <a:xfrm>
            <a:off x="333205" y="6183287"/>
            <a:ext cx="8702640" cy="365125"/>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1400" i="1">
                <a:solidFill>
                  <a:srgbClr val="005B84"/>
                </a:solidFill>
              </a:rPr>
              <a:t>Integrating One Health Approach and Antimicrobial Resistance in Infection Prevention and Control for Universal Health Coverage</a:t>
            </a:r>
            <a:endParaRPr sz="2800">
              <a:solidFill>
                <a:srgbClr val="005B84"/>
              </a:solidFill>
            </a:endParaRPr>
          </a:p>
        </p:txBody>
      </p:sp>
      <p:sp>
        <p:nvSpPr>
          <p:cNvPr id="179" name="Google Shape;179;p3"/>
          <p:cNvSpPr txBox="1">
            <a:spLocks noGrp="1"/>
          </p:cNvSpPr>
          <p:nvPr>
            <p:ph type="sldNum" idx="12"/>
          </p:nvPr>
        </p:nvSpPr>
        <p:spPr>
          <a:xfrm>
            <a:off x="8590663" y="6088988"/>
            <a:ext cx="683339"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fld>
            <a:endParaRPr lang="en-US"/>
          </a:p>
        </p:txBody>
      </p:sp>
      <p:pic>
        <p:nvPicPr>
          <p:cNvPr id="180" name="Google Shape;180;p3" descr="A blue circle with a hand and a drop of water on it&#10;&#10;Description automatically generated"/>
          <p:cNvPicPr preferRelativeResize="0"/>
          <p:nvPr/>
        </p:nvPicPr>
        <p:blipFill rotWithShape="1">
          <a:blip r:embed="rId1"/>
          <a:srcRect/>
          <a:stretch>
            <a:fillRect/>
          </a:stretch>
        </p:blipFill>
        <p:spPr>
          <a:xfrm>
            <a:off x="9679288" y="237485"/>
            <a:ext cx="2060996" cy="2065029"/>
          </a:xfrm>
          <a:prstGeom prst="rect">
            <a:avLst/>
          </a:prstGeom>
          <a:noFill/>
          <a:ln>
            <a:noFill/>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4"/>
          <p:cNvSpPr txBox="1">
            <a:spLocks noGrp="1"/>
          </p:cNvSpPr>
          <p:nvPr>
            <p:ph type="title"/>
          </p:nvPr>
        </p:nvSpPr>
        <p:spPr>
          <a:xfrm>
            <a:off x="677325" y="609600"/>
            <a:ext cx="8596800" cy="8535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005B84"/>
              </a:buClr>
              <a:buSzPts val="3600"/>
              <a:buFont typeface="Trebuchet MS" panose="020B0603020202020204"/>
              <a:buNone/>
            </a:pPr>
            <a:r>
              <a:rPr lang="en-US" b="1" dirty="0">
                <a:solidFill>
                  <a:srgbClr val="005B84"/>
                </a:solidFill>
              </a:rPr>
              <a:t>Objective</a:t>
            </a:r>
            <a:endParaRPr b="1" dirty="0">
              <a:solidFill>
                <a:srgbClr val="005B84"/>
              </a:solidFill>
            </a:endParaRPr>
          </a:p>
        </p:txBody>
      </p:sp>
      <p:sp>
        <p:nvSpPr>
          <p:cNvPr id="186" name="Google Shape;186;p4"/>
          <p:cNvSpPr txBox="1">
            <a:spLocks noGrp="1"/>
          </p:cNvSpPr>
          <p:nvPr>
            <p:ph type="body" idx="1"/>
          </p:nvPr>
        </p:nvSpPr>
        <p:spPr>
          <a:xfrm>
            <a:off x="677407" y="1402500"/>
            <a:ext cx="8596500" cy="4374000"/>
          </a:xfrm>
          <a:prstGeom prst="rect">
            <a:avLst/>
          </a:prstGeom>
          <a:noFill/>
          <a:ln>
            <a:noFill/>
          </a:ln>
        </p:spPr>
        <p:txBody>
          <a:bodyPr spcFirstLastPara="1" wrap="square" lIns="91425" tIns="45700" rIns="91425" bIns="45700" anchor="t" anchorCtr="0">
            <a:normAutofit/>
          </a:bodyPr>
          <a:lstStyle/>
          <a:p>
            <a:pPr marL="0" lvl="0" indent="0" algn="l" rtl="0">
              <a:spcBef>
                <a:spcPts val="1000"/>
              </a:spcBef>
              <a:spcAft>
                <a:spcPts val="0"/>
              </a:spcAft>
              <a:buSzPts val="1920"/>
              <a:buNone/>
            </a:pPr>
            <a:r>
              <a:rPr lang="en-US" sz="2400" dirty="0">
                <a:solidFill>
                  <a:schemeClr val="dk1"/>
                </a:solidFill>
                <a:latin typeface="Times New Roman" panose="02020603050405020304"/>
                <a:ea typeface="Times New Roman" panose="02020603050405020304"/>
                <a:cs typeface="Times New Roman" panose="02020603050405020304"/>
                <a:sym typeface="Times New Roman" panose="02020603050405020304"/>
              </a:rPr>
              <a:t>This study aimed to retrospectively determine the antimicrobial resistance profile of </a:t>
            </a:r>
            <a:r>
              <a:rPr lang="en-US" sz="2400" dirty="0" err="1">
                <a:solidFill>
                  <a:schemeClr val="dk1"/>
                </a:solidFill>
                <a:latin typeface="Times New Roman" panose="02020603050405020304"/>
                <a:ea typeface="Times New Roman" panose="02020603050405020304"/>
                <a:cs typeface="Times New Roman" panose="02020603050405020304"/>
                <a:sym typeface="Times New Roman" panose="02020603050405020304"/>
              </a:rPr>
              <a:t>Acinetobacter</a:t>
            </a:r>
            <a:r>
              <a:rPr lang="en-US" sz="2400" dirty="0">
                <a:solidFill>
                  <a:schemeClr val="dk1"/>
                </a:solidFill>
                <a:latin typeface="Times New Roman" panose="02020603050405020304"/>
                <a:ea typeface="Times New Roman" panose="02020603050405020304"/>
                <a:cs typeface="Times New Roman" panose="02020603050405020304"/>
                <a:sym typeface="Times New Roman" panose="02020603050405020304"/>
              </a:rPr>
              <a:t> species isolates collected from multiple diagnostic sites in Kenya </a:t>
            </a:r>
            <a:endParaRPr sz="2400" dirty="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a:p>
            <a:pPr marL="0" lvl="0" indent="0" algn="l" rtl="0">
              <a:spcBef>
                <a:spcPts val="1000"/>
              </a:spcBef>
              <a:spcAft>
                <a:spcPts val="0"/>
              </a:spcAft>
              <a:buSzPts val="1920"/>
              <a:buNone/>
            </a:pPr>
            <a:endParaRPr sz="2400" dirty="0">
              <a:latin typeface="Times New Roman" panose="02020603050405020304"/>
              <a:ea typeface="Times New Roman" panose="02020603050405020304"/>
              <a:cs typeface="Times New Roman" panose="02020603050405020304"/>
              <a:sym typeface="Times New Roman" panose="02020603050405020304"/>
            </a:endParaRPr>
          </a:p>
        </p:txBody>
      </p:sp>
      <p:sp>
        <p:nvSpPr>
          <p:cNvPr id="187" name="Google Shape;187;p4"/>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fld>
            <a:endParaRPr lang="en-US"/>
          </a:p>
        </p:txBody>
      </p:sp>
      <p:pic>
        <p:nvPicPr>
          <p:cNvPr id="188" name="Google Shape;188;p4" descr="A blue circle with a hand and a drop of water on it&#10;&#10;Description automatically generated"/>
          <p:cNvPicPr preferRelativeResize="0"/>
          <p:nvPr/>
        </p:nvPicPr>
        <p:blipFill rotWithShape="1">
          <a:blip r:embed="rId1"/>
          <a:srcRect/>
          <a:stretch>
            <a:fillRect/>
          </a:stretch>
        </p:blipFill>
        <p:spPr>
          <a:xfrm>
            <a:off x="9679288" y="237485"/>
            <a:ext cx="2060996" cy="2065029"/>
          </a:xfrm>
          <a:prstGeom prst="rect">
            <a:avLst/>
          </a:prstGeom>
          <a:noFill/>
          <a:ln>
            <a:noFill/>
          </a:ln>
        </p:spPr>
      </p:pic>
      <p:sp>
        <p:nvSpPr>
          <p:cNvPr id="189" name="Google Shape;189;p4"/>
          <p:cNvSpPr txBox="1">
            <a:spLocks noGrp="1"/>
          </p:cNvSpPr>
          <p:nvPr>
            <p:ph type="ftr" idx="11"/>
          </p:nvPr>
        </p:nvSpPr>
        <p:spPr>
          <a:xfrm>
            <a:off x="333205" y="6183287"/>
            <a:ext cx="8702640" cy="365125"/>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i="1">
                <a:solidFill>
                  <a:srgbClr val="005B84"/>
                </a:solidFill>
              </a:rPr>
              <a:t>Integrating One Health Approach and Antimicrobial Resistance in Infection Prevention and Control for Universal Health Coverage</a:t>
            </a:r>
            <a:endParaRPr sz="1400">
              <a:solidFill>
                <a:srgbClr val="005B84"/>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F6FCFE"/>
            </a:gs>
            <a:gs pos="74000">
              <a:srgbClr val="B5E7F7"/>
            </a:gs>
            <a:gs pos="83000">
              <a:srgbClr val="B5E7F7"/>
            </a:gs>
            <a:gs pos="100000">
              <a:srgbClr val="CEEFFA"/>
            </a:gs>
          </a:gsLst>
          <a:lin ang="5400000" scaled="0"/>
        </a:gradFill>
        <a:effectLst/>
      </p:bgPr>
    </p:bg>
    <p:spTree>
      <p:nvGrpSpPr>
        <p:cNvPr id="1" name="Shape 193"/>
        <p:cNvGrpSpPr/>
        <p:nvPr/>
      </p:nvGrpSpPr>
      <p:grpSpPr>
        <a:xfrm>
          <a:off x="0" y="0"/>
          <a:ext cx="0" cy="0"/>
          <a:chOff x="0" y="0"/>
          <a:chExt cx="0" cy="0"/>
        </a:xfrm>
      </p:grpSpPr>
      <p:sp>
        <p:nvSpPr>
          <p:cNvPr id="194" name="Google Shape;194;p5"/>
          <p:cNvSpPr txBox="1">
            <a:spLocks noGrp="1"/>
          </p:cNvSpPr>
          <p:nvPr>
            <p:ph type="title"/>
          </p:nvPr>
        </p:nvSpPr>
        <p:spPr>
          <a:xfrm>
            <a:off x="2653665" y="271780"/>
            <a:ext cx="8211820" cy="1405255"/>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005B84"/>
              </a:buClr>
              <a:buSzPts val="3600"/>
              <a:buFont typeface="Trebuchet MS" panose="020B0603020202020204"/>
              <a:buNone/>
            </a:pPr>
            <a:r>
              <a:rPr lang="en-US" b="1">
                <a:solidFill>
                  <a:srgbClr val="005B84"/>
                </a:solidFill>
                <a:latin typeface="Times New Roman" panose="02020603050405020304" pitchFamily="18" charset="0"/>
                <a:cs typeface="Times New Roman" panose="02020603050405020304" pitchFamily="18" charset="0"/>
              </a:rPr>
              <a:t>Methodology</a:t>
            </a:r>
            <a:endParaRPr b="1">
              <a:solidFill>
                <a:srgbClr val="005B84"/>
              </a:solidFill>
              <a:latin typeface="Times New Roman" panose="02020603050405020304" pitchFamily="18" charset="0"/>
              <a:cs typeface="Times New Roman" panose="02020603050405020304" pitchFamily="18" charset="0"/>
            </a:endParaRPr>
          </a:p>
        </p:txBody>
      </p:sp>
      <p:sp>
        <p:nvSpPr>
          <p:cNvPr id="195" name="Google Shape;195;p5"/>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latin typeface="Times New Roman" panose="02020603050405020304" pitchFamily="18" charset="0"/>
                <a:cs typeface="Times New Roman" panose="02020603050405020304" pitchFamily="18" charset="0"/>
              </a:rPr>
            </a:fld>
            <a:endParaRPr>
              <a:latin typeface="Times New Roman" panose="02020603050405020304" pitchFamily="18" charset="0"/>
              <a:cs typeface="Times New Roman" panose="02020603050405020304" pitchFamily="18" charset="0"/>
            </a:endParaRPr>
          </a:p>
        </p:txBody>
      </p:sp>
      <p:pic>
        <p:nvPicPr>
          <p:cNvPr id="196" name="Google Shape;196;p5" descr="A blue circle with a hand and a drop of water on it&#10;&#10;Description automatically generated"/>
          <p:cNvPicPr preferRelativeResize="0"/>
          <p:nvPr/>
        </p:nvPicPr>
        <p:blipFill rotWithShape="1">
          <a:blip r:embed="rId1"/>
          <a:srcRect/>
          <a:stretch>
            <a:fillRect/>
          </a:stretch>
        </p:blipFill>
        <p:spPr>
          <a:xfrm>
            <a:off x="178199" y="116835"/>
            <a:ext cx="2397853" cy="2402545"/>
          </a:xfrm>
          <a:prstGeom prst="rect">
            <a:avLst/>
          </a:prstGeom>
          <a:noFill/>
          <a:ln>
            <a:noFill/>
          </a:ln>
        </p:spPr>
      </p:pic>
      <p:sp>
        <p:nvSpPr>
          <p:cNvPr id="197" name="Google Shape;197;p5"/>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1600">
                <a:solidFill>
                  <a:srgbClr val="005B84"/>
                </a:solidFill>
                <a:latin typeface="Times New Roman" panose="02020603050405020304" pitchFamily="18" charset="0"/>
                <a:cs typeface="Times New Roman" panose="02020603050405020304" pitchFamily="18" charset="0"/>
              </a:rPr>
              <a:t>IPNET-K Conference 2025</a:t>
            </a:r>
            <a:endParaRPr sz="1600">
              <a:solidFill>
                <a:srgbClr val="005B84"/>
              </a:solidFill>
              <a:latin typeface="Times New Roman" panose="02020603050405020304" pitchFamily="18" charset="0"/>
              <a:cs typeface="Times New Roman" panose="02020603050405020304" pitchFamily="18" charset="0"/>
            </a:endParaRPr>
          </a:p>
        </p:txBody>
      </p:sp>
      <p:sp>
        <p:nvSpPr>
          <p:cNvPr id="198" name="Google Shape;198;p5"/>
          <p:cNvSpPr txBox="1"/>
          <p:nvPr/>
        </p:nvSpPr>
        <p:spPr>
          <a:xfrm>
            <a:off x="2653665" y="1125220"/>
            <a:ext cx="8211820" cy="1001077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dk1"/>
              </a:solidFill>
              <a:latin typeface="Times New Roman" panose="02020603050405020304" pitchFamily="18" charset="0"/>
              <a:ea typeface="Times New Roman" panose="02020603050405020304"/>
              <a:cs typeface="Times New Roman" panose="02020603050405020304" pitchFamily="18" charset="0"/>
              <a:sym typeface="Times New Roman" panose="02020603050405020304"/>
            </a:endParaRPr>
          </a:p>
        </p:txBody>
      </p:sp>
      <p:sp>
        <p:nvSpPr>
          <p:cNvPr id="199" name="Google Shape;199;p5"/>
          <p:cNvSpPr txBox="1"/>
          <p:nvPr/>
        </p:nvSpPr>
        <p:spPr>
          <a:xfrm>
            <a:off x="2653675" y="1030875"/>
            <a:ext cx="7590300" cy="8931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2800"/>
              <a:buFont typeface="Times New Roman" panose="02020603050405020304"/>
              <a:buNone/>
            </a:pPr>
            <a:r>
              <a:rPr lang="en-US" sz="2800" dirty="0">
                <a:solidFill>
                  <a:schemeClr val="dk1"/>
                </a:solidFill>
                <a:latin typeface="Times New Roman" panose="02020603050405020304" pitchFamily="18" charset="0"/>
                <a:ea typeface="Times New Roman" panose="02020603050405020304"/>
                <a:cs typeface="Times New Roman" panose="02020603050405020304" pitchFamily="18" charset="0"/>
                <a:sym typeface="Times New Roman" panose="02020603050405020304"/>
              </a:rPr>
              <a:t>A</a:t>
            </a:r>
            <a:r>
              <a:rPr lang="en-US" sz="1800" dirty="0">
                <a:solidFill>
                  <a:schemeClr val="dk1"/>
                </a:solidFill>
                <a:latin typeface="Times New Roman" panose="02020603050405020304" pitchFamily="18" charset="0"/>
                <a:ea typeface="Trebuchet MS" panose="020B0603020202020204"/>
                <a:cs typeface="Times New Roman" panose="02020603050405020304" pitchFamily="18" charset="0"/>
                <a:sym typeface="Trebuchet MS" panose="020B0603020202020204"/>
              </a:rPr>
              <a:t> </a:t>
            </a:r>
            <a:r>
              <a:rPr lang="en-US" sz="2800" dirty="0">
                <a:solidFill>
                  <a:schemeClr val="dk1"/>
                </a:solidFill>
                <a:latin typeface="Times New Roman" panose="02020603050405020304" pitchFamily="18" charset="0"/>
                <a:ea typeface="Times New Roman" panose="02020603050405020304"/>
                <a:cs typeface="Times New Roman" panose="02020603050405020304" pitchFamily="18" charset="0"/>
                <a:sym typeface="Times New Roman" panose="02020603050405020304"/>
              </a:rPr>
              <a:t>retrospective cross-sectional study design was adopted for the isolates received at the National Microbiology Reference Laboratory (NMRL) between 2021 and 2023</a:t>
            </a:r>
            <a:r>
              <a:rPr lang="en-US" sz="2400" dirty="0">
                <a:solidFill>
                  <a:schemeClr val="dk1"/>
                </a:solidFill>
                <a:latin typeface="Times New Roman" panose="02020603050405020304" pitchFamily="18" charset="0"/>
                <a:ea typeface="Times New Roman" panose="02020603050405020304"/>
                <a:cs typeface="Times New Roman" panose="02020603050405020304" pitchFamily="18" charset="0"/>
                <a:sym typeface="Times New Roman" panose="02020603050405020304"/>
              </a:rPr>
              <a:t>.</a:t>
            </a:r>
            <a:endParaRPr sz="2400" dirty="0">
              <a:solidFill>
                <a:schemeClr val="dk1"/>
              </a:solidFill>
              <a:latin typeface="Times New Roman" panose="02020603050405020304" pitchFamily="18" charset="0"/>
              <a:ea typeface="Times New Roman" panose="02020603050405020304"/>
              <a:cs typeface="Times New Roman" panose="02020603050405020304" pitchFamily="18" charset="0"/>
              <a:sym typeface="Times New Roman" panose="02020603050405020304"/>
            </a:endParaRPr>
          </a:p>
        </p:txBody>
      </p:sp>
      <p:grpSp>
        <p:nvGrpSpPr>
          <p:cNvPr id="200" name="Google Shape;200;p5"/>
          <p:cNvGrpSpPr/>
          <p:nvPr/>
        </p:nvGrpSpPr>
        <p:grpSpPr>
          <a:xfrm>
            <a:off x="1167647" y="2408125"/>
            <a:ext cx="8615917" cy="3603737"/>
            <a:chOff x="94" y="-18174"/>
            <a:chExt cx="8615917" cy="3603737"/>
          </a:xfrm>
        </p:grpSpPr>
        <p:sp>
          <p:nvSpPr>
            <p:cNvPr id="201" name="Google Shape;201;p5"/>
            <p:cNvSpPr/>
            <p:nvPr/>
          </p:nvSpPr>
          <p:spPr>
            <a:xfrm>
              <a:off x="6611268" y="444719"/>
              <a:ext cx="2004743" cy="2004846"/>
            </a:xfrm>
            <a:prstGeom prst="ellipse">
              <a:avLst/>
            </a:prstGeom>
            <a:solidFill>
              <a:schemeClr val="accent1"/>
            </a:solidFill>
            <a:ln w="19050"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Times New Roman" panose="02020603050405020304" pitchFamily="18" charset="0"/>
                <a:cs typeface="Times New Roman" panose="02020603050405020304" pitchFamily="18" charset="0"/>
              </a:endParaRPr>
            </a:p>
          </p:txBody>
        </p:sp>
        <p:sp>
          <p:nvSpPr>
            <p:cNvPr id="202" name="Google Shape;202;p5"/>
            <p:cNvSpPr txBox="1"/>
            <p:nvPr/>
          </p:nvSpPr>
          <p:spPr>
            <a:xfrm>
              <a:off x="6611268" y="444719"/>
              <a:ext cx="2004743" cy="2004846"/>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Times New Roman" panose="02020603050405020304" pitchFamily="18" charset="0"/>
                <a:cs typeface="Times New Roman" panose="02020603050405020304" pitchFamily="18" charset="0"/>
              </a:endParaRPr>
            </a:p>
          </p:txBody>
        </p:sp>
        <p:sp>
          <p:nvSpPr>
            <p:cNvPr id="203" name="Google Shape;203;p5"/>
            <p:cNvSpPr/>
            <p:nvPr/>
          </p:nvSpPr>
          <p:spPr>
            <a:xfrm>
              <a:off x="6678322" y="511559"/>
              <a:ext cx="1871495" cy="1871166"/>
            </a:xfrm>
            <a:prstGeom prst="ellipse">
              <a:avLst/>
            </a:prstGeom>
            <a:solidFill>
              <a:schemeClr val="lt1">
                <a:alpha val="89803"/>
              </a:schemeClr>
            </a:solidFill>
            <a:ln w="19050" cap="rnd"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Times New Roman" panose="02020603050405020304" pitchFamily="18" charset="0"/>
                <a:cs typeface="Times New Roman" panose="02020603050405020304" pitchFamily="18" charset="0"/>
              </a:endParaRPr>
            </a:p>
          </p:txBody>
        </p:sp>
        <p:sp>
          <p:nvSpPr>
            <p:cNvPr id="204" name="Google Shape;204;p5"/>
            <p:cNvSpPr txBox="1"/>
            <p:nvPr/>
          </p:nvSpPr>
          <p:spPr>
            <a:xfrm>
              <a:off x="6850322" y="511551"/>
              <a:ext cx="1699500" cy="1871100"/>
            </a:xfrm>
            <a:prstGeom prst="rect">
              <a:avLst/>
            </a:prstGeom>
            <a:noFill/>
            <a:ln>
              <a:noFill/>
            </a:ln>
          </p:spPr>
          <p:txBody>
            <a:bodyPr spcFirstLastPara="1" wrap="square" lIns="24125" tIns="24125" rIns="24125" bIns="24125" anchor="ctr" anchorCtr="0">
              <a:noAutofit/>
            </a:bodyPr>
            <a:lstStyle/>
            <a:p>
              <a:pPr marL="0" marR="0" lvl="0" indent="0" algn="ctr" rtl="0">
                <a:lnSpc>
                  <a:spcPct val="100000"/>
                </a:lnSpc>
                <a:spcBef>
                  <a:spcPts val="0"/>
                </a:spcBef>
                <a:spcAft>
                  <a:spcPts val="0"/>
                </a:spcAft>
                <a:buNone/>
              </a:pPr>
              <a:r>
                <a:rPr lang="en-US" sz="1900">
                  <a:solidFill>
                    <a:schemeClr val="dk1"/>
                  </a:solidFill>
                  <a:latin typeface="Times New Roman" panose="02020603050405020304" pitchFamily="18" charset="0"/>
                  <a:ea typeface="Gill Sans" panose="020B0502020104020203"/>
                  <a:cs typeface="Times New Roman" panose="02020603050405020304" pitchFamily="18" charset="0"/>
                  <a:sym typeface="Gill Sans" panose="020B0502020104020203"/>
                </a:rPr>
                <a:t>Data Analysis for Trends</a:t>
              </a:r>
              <a:endParaRPr sz="6500">
                <a:solidFill>
                  <a:schemeClr val="dk1"/>
                </a:solidFill>
                <a:latin typeface="Times New Roman" panose="02020603050405020304" pitchFamily="18" charset="0"/>
                <a:ea typeface="Trebuchet MS" panose="020B0603020202020204"/>
                <a:cs typeface="Times New Roman" panose="02020603050405020304" pitchFamily="18" charset="0"/>
                <a:sym typeface="Trebuchet MS" panose="020B0603020202020204"/>
              </a:endParaRPr>
            </a:p>
          </p:txBody>
        </p:sp>
        <p:sp>
          <p:nvSpPr>
            <p:cNvPr id="205" name="Google Shape;205;p5"/>
            <p:cNvSpPr/>
            <p:nvPr/>
          </p:nvSpPr>
          <p:spPr>
            <a:xfrm>
              <a:off x="6678322" y="2486503"/>
              <a:ext cx="1871495" cy="1098989"/>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Times New Roman" panose="02020603050405020304" pitchFamily="18" charset="0"/>
                <a:cs typeface="Times New Roman" panose="02020603050405020304" pitchFamily="18" charset="0"/>
              </a:endParaRPr>
            </a:p>
          </p:txBody>
        </p:sp>
        <p:sp>
          <p:nvSpPr>
            <p:cNvPr id="206" name="Google Shape;206;p5"/>
            <p:cNvSpPr txBox="1"/>
            <p:nvPr/>
          </p:nvSpPr>
          <p:spPr>
            <a:xfrm>
              <a:off x="6678322" y="2486503"/>
              <a:ext cx="1871495" cy="1098989"/>
            </a:xfrm>
            <a:prstGeom prst="rect">
              <a:avLst/>
            </a:prstGeom>
            <a:noFill/>
            <a:ln>
              <a:noFill/>
            </a:ln>
          </p:spPr>
          <p:txBody>
            <a:bodyPr spcFirstLastPara="1" wrap="square" lIns="68575" tIns="68575" rIns="68575" bIns="68575" anchor="t" anchorCtr="0">
              <a:noAutofit/>
            </a:bodyPr>
            <a:lstStyle/>
            <a:p>
              <a:pPr marL="171450" marR="0" lvl="1" indent="-171450" algn="l" rtl="0">
                <a:lnSpc>
                  <a:spcPct val="100000"/>
                </a:lnSpc>
                <a:spcBef>
                  <a:spcPts val="0"/>
                </a:spcBef>
                <a:spcAft>
                  <a:spcPts val="0"/>
                </a:spcAft>
                <a:buClr>
                  <a:schemeClr val="dk1"/>
                </a:buClr>
                <a:buSzPts val="1800"/>
                <a:buFont typeface="Gill Sans" panose="020B0502020104020203"/>
                <a:buChar char="•"/>
              </a:pPr>
              <a:r>
                <a:rPr lang="en-US" sz="1800" b="0" i="0" u="none" strike="noStrike" cap="none">
                  <a:solidFill>
                    <a:schemeClr val="dk1"/>
                  </a:solidFill>
                  <a:latin typeface="Times New Roman" panose="02020603050405020304" pitchFamily="18" charset="0"/>
                  <a:ea typeface="Gill Sans" panose="020B0502020104020203"/>
                  <a:cs typeface="Times New Roman" panose="02020603050405020304" pitchFamily="18" charset="0"/>
                  <a:sym typeface="Gill Sans" panose="020B0502020104020203"/>
                </a:rPr>
                <a:t>MS-Excel</a:t>
              </a:r>
              <a:endParaRPr sz="1800" b="0" i="0" u="none" strike="noStrike" cap="none">
                <a:solidFill>
                  <a:schemeClr val="dk1"/>
                </a:solidFill>
                <a:latin typeface="Times New Roman" panose="02020603050405020304" pitchFamily="18" charset="0"/>
                <a:ea typeface="Gill Sans" panose="020B0502020104020203"/>
                <a:cs typeface="Times New Roman" panose="02020603050405020304" pitchFamily="18" charset="0"/>
                <a:sym typeface="Gill Sans" panose="020B0502020104020203"/>
              </a:endParaRPr>
            </a:p>
            <a:p>
              <a:pPr marL="171450" marR="0" lvl="1" indent="-171450" algn="l" rtl="0">
                <a:lnSpc>
                  <a:spcPct val="100000"/>
                </a:lnSpc>
                <a:spcBef>
                  <a:spcPts val="270"/>
                </a:spcBef>
                <a:spcAft>
                  <a:spcPts val="0"/>
                </a:spcAft>
                <a:buClr>
                  <a:schemeClr val="dk1"/>
                </a:buClr>
                <a:buSzPts val="1800"/>
                <a:buFont typeface="Gill Sans" panose="020B0502020104020203"/>
                <a:buChar char="•"/>
              </a:pPr>
              <a:r>
                <a:rPr lang="en-US" sz="1800" b="0" i="0" u="none" strike="noStrike" cap="none">
                  <a:solidFill>
                    <a:schemeClr val="dk1"/>
                  </a:solidFill>
                  <a:latin typeface="Times New Roman" panose="02020603050405020304" pitchFamily="18" charset="0"/>
                  <a:ea typeface="Gill Sans" panose="020B0502020104020203"/>
                  <a:cs typeface="Times New Roman" panose="02020603050405020304" pitchFamily="18" charset="0"/>
                  <a:sym typeface="Gill Sans" panose="020B0502020104020203"/>
                </a:rPr>
                <a:t>WHONET software</a:t>
              </a:r>
              <a:endParaRPr sz="5000" b="0" i="0" u="none" strike="noStrike" cap="none">
                <a:solidFill>
                  <a:schemeClr val="dk1"/>
                </a:solidFill>
                <a:latin typeface="Times New Roman" panose="02020603050405020304" pitchFamily="18" charset="0"/>
                <a:ea typeface="Trebuchet MS" panose="020B0603020202020204"/>
                <a:cs typeface="Times New Roman" panose="02020603050405020304" pitchFamily="18" charset="0"/>
                <a:sym typeface="Trebuchet MS" panose="020B0603020202020204"/>
              </a:endParaRPr>
            </a:p>
          </p:txBody>
        </p:sp>
        <p:sp>
          <p:nvSpPr>
            <p:cNvPr id="207" name="Google Shape;207;p5"/>
            <p:cNvSpPr/>
            <p:nvPr/>
          </p:nvSpPr>
          <p:spPr>
            <a:xfrm rot="2700000">
              <a:off x="4530857" y="444578"/>
              <a:ext cx="2004776" cy="2004776"/>
            </a:xfrm>
            <a:prstGeom prst="teardrop">
              <a:avLst>
                <a:gd name="adj" fmla="val 100000"/>
              </a:avLst>
            </a:prstGeom>
            <a:solidFill>
              <a:schemeClr val="accent1"/>
            </a:solidFill>
            <a:ln w="19050"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Times New Roman" panose="02020603050405020304" pitchFamily="18" charset="0"/>
                <a:cs typeface="Times New Roman" panose="02020603050405020304" pitchFamily="18" charset="0"/>
              </a:endParaRPr>
            </a:p>
          </p:txBody>
        </p:sp>
        <p:sp>
          <p:nvSpPr>
            <p:cNvPr id="208" name="Google Shape;208;p5"/>
            <p:cNvSpPr txBox="1"/>
            <p:nvPr/>
          </p:nvSpPr>
          <p:spPr>
            <a:xfrm rot="5400000">
              <a:off x="4530857" y="444578"/>
              <a:ext cx="2004776" cy="2004776"/>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Times New Roman" panose="02020603050405020304" pitchFamily="18" charset="0"/>
                <a:cs typeface="Times New Roman" panose="02020603050405020304" pitchFamily="18" charset="0"/>
              </a:endParaRPr>
            </a:p>
          </p:txBody>
        </p:sp>
        <p:sp>
          <p:nvSpPr>
            <p:cNvPr id="209" name="Google Shape;209;p5"/>
            <p:cNvSpPr/>
            <p:nvPr/>
          </p:nvSpPr>
          <p:spPr>
            <a:xfrm>
              <a:off x="4598889" y="532067"/>
              <a:ext cx="1871495" cy="1871166"/>
            </a:xfrm>
            <a:prstGeom prst="ellipse">
              <a:avLst/>
            </a:prstGeom>
            <a:solidFill>
              <a:schemeClr val="lt1">
                <a:alpha val="89803"/>
              </a:schemeClr>
            </a:solidFill>
            <a:ln w="19050" cap="rnd"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Times New Roman" panose="02020603050405020304" pitchFamily="18" charset="0"/>
                <a:cs typeface="Times New Roman" panose="02020603050405020304" pitchFamily="18" charset="0"/>
              </a:endParaRPr>
            </a:p>
          </p:txBody>
        </p:sp>
        <p:sp>
          <p:nvSpPr>
            <p:cNvPr id="210" name="Google Shape;210;p5"/>
            <p:cNvSpPr txBox="1"/>
            <p:nvPr/>
          </p:nvSpPr>
          <p:spPr>
            <a:xfrm>
              <a:off x="4598889" y="532067"/>
              <a:ext cx="1871495" cy="1871166"/>
            </a:xfrm>
            <a:prstGeom prst="rect">
              <a:avLst/>
            </a:prstGeom>
            <a:noFill/>
            <a:ln>
              <a:noFill/>
            </a:ln>
          </p:spPr>
          <p:txBody>
            <a:bodyPr spcFirstLastPara="1" wrap="square" lIns="22850" tIns="22850" rIns="22850" bIns="22850" anchor="ctr" anchorCtr="0">
              <a:noAutofit/>
            </a:bodyPr>
            <a:lstStyle/>
            <a:p>
              <a:pPr marL="0" marR="0" lvl="0" indent="0" algn="ctr" rtl="0">
                <a:lnSpc>
                  <a:spcPct val="100000"/>
                </a:lnSpc>
                <a:spcBef>
                  <a:spcPts val="0"/>
                </a:spcBef>
                <a:spcAft>
                  <a:spcPts val="0"/>
                </a:spcAft>
                <a:buNone/>
              </a:pPr>
              <a:r>
                <a:rPr lang="en-US" sz="1800">
                  <a:solidFill>
                    <a:schemeClr val="dk1"/>
                  </a:solidFill>
                  <a:latin typeface="Times New Roman" panose="02020603050405020304" pitchFamily="18" charset="0"/>
                  <a:ea typeface="Gill Sans" panose="020B0502020104020203"/>
                  <a:cs typeface="Times New Roman" panose="02020603050405020304" pitchFamily="18" charset="0"/>
                  <a:sym typeface="Gill Sans" panose="020B0502020104020203"/>
                </a:rPr>
                <a:t>Antimicrobial</a:t>
              </a:r>
              <a:r>
                <a:rPr lang="en-US" sz="1900">
                  <a:solidFill>
                    <a:schemeClr val="dk1"/>
                  </a:solidFill>
                  <a:latin typeface="Times New Roman" panose="02020603050405020304" pitchFamily="18" charset="0"/>
                  <a:ea typeface="Gill Sans" panose="020B0502020104020203"/>
                  <a:cs typeface="Times New Roman" panose="02020603050405020304" pitchFamily="18" charset="0"/>
                  <a:sym typeface="Gill Sans" panose="020B0502020104020203"/>
                </a:rPr>
                <a:t> Susceptibility testing</a:t>
              </a:r>
              <a:endParaRPr sz="6500">
                <a:solidFill>
                  <a:schemeClr val="dk1"/>
                </a:solidFill>
                <a:latin typeface="Times New Roman" panose="02020603050405020304" pitchFamily="18" charset="0"/>
                <a:ea typeface="Trebuchet MS" panose="020B0603020202020204"/>
                <a:cs typeface="Times New Roman" panose="02020603050405020304" pitchFamily="18" charset="0"/>
                <a:sym typeface="Trebuchet MS" panose="020B0603020202020204"/>
              </a:endParaRPr>
            </a:p>
          </p:txBody>
        </p:sp>
        <p:sp>
          <p:nvSpPr>
            <p:cNvPr id="211" name="Google Shape;211;p5"/>
            <p:cNvSpPr/>
            <p:nvPr/>
          </p:nvSpPr>
          <p:spPr>
            <a:xfrm>
              <a:off x="4606525" y="2486503"/>
              <a:ext cx="1871495" cy="1098989"/>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Times New Roman" panose="02020603050405020304" pitchFamily="18" charset="0"/>
                <a:cs typeface="Times New Roman" panose="02020603050405020304" pitchFamily="18" charset="0"/>
              </a:endParaRPr>
            </a:p>
          </p:txBody>
        </p:sp>
        <p:sp>
          <p:nvSpPr>
            <p:cNvPr id="212" name="Google Shape;212;p5"/>
            <p:cNvSpPr txBox="1"/>
            <p:nvPr/>
          </p:nvSpPr>
          <p:spPr>
            <a:xfrm>
              <a:off x="4606525" y="2486503"/>
              <a:ext cx="1871495" cy="1098989"/>
            </a:xfrm>
            <a:prstGeom prst="rect">
              <a:avLst/>
            </a:prstGeom>
            <a:noFill/>
            <a:ln>
              <a:noFill/>
            </a:ln>
          </p:spPr>
          <p:txBody>
            <a:bodyPr spcFirstLastPara="1" wrap="square" lIns="68575" tIns="68575" rIns="68575" bIns="68575" anchor="t" anchorCtr="0">
              <a:noAutofit/>
            </a:bodyPr>
            <a:lstStyle/>
            <a:p>
              <a:pPr marL="171450" marR="0" lvl="1" indent="-171450" algn="l" rtl="0">
                <a:lnSpc>
                  <a:spcPct val="100000"/>
                </a:lnSpc>
                <a:spcBef>
                  <a:spcPts val="0"/>
                </a:spcBef>
                <a:spcAft>
                  <a:spcPts val="0"/>
                </a:spcAft>
                <a:buClr>
                  <a:schemeClr val="dk1"/>
                </a:buClr>
                <a:buSzPts val="1800"/>
                <a:buFont typeface="Gill Sans" panose="020B0502020104020203"/>
                <a:buChar char="•"/>
              </a:pPr>
              <a:r>
                <a:rPr lang="en-US" sz="1800" b="0" i="0" u="none" strike="noStrike" cap="none">
                  <a:solidFill>
                    <a:schemeClr val="dk1"/>
                  </a:solidFill>
                  <a:latin typeface="Times New Roman" panose="02020603050405020304" pitchFamily="18" charset="0"/>
                  <a:ea typeface="Gill Sans" panose="020B0502020104020203"/>
                  <a:cs typeface="Times New Roman" panose="02020603050405020304" pitchFamily="18" charset="0"/>
                  <a:sym typeface="Gill Sans" panose="020B0502020104020203"/>
                </a:rPr>
                <a:t>Automated</a:t>
              </a:r>
              <a:endParaRPr sz="1800" b="0" i="0" u="none" strike="noStrike" cap="none">
                <a:solidFill>
                  <a:schemeClr val="dk1"/>
                </a:solidFill>
                <a:latin typeface="Times New Roman" panose="02020603050405020304" pitchFamily="18" charset="0"/>
                <a:ea typeface="Gill Sans" panose="020B0502020104020203"/>
                <a:cs typeface="Times New Roman" panose="02020603050405020304" pitchFamily="18" charset="0"/>
                <a:sym typeface="Gill Sans" panose="020B0502020104020203"/>
              </a:endParaRPr>
            </a:p>
            <a:p>
              <a:pPr marL="171450" marR="0" lvl="1" indent="-171450" algn="l" rtl="0">
                <a:lnSpc>
                  <a:spcPct val="100000"/>
                </a:lnSpc>
                <a:spcBef>
                  <a:spcPts val="270"/>
                </a:spcBef>
                <a:spcAft>
                  <a:spcPts val="0"/>
                </a:spcAft>
                <a:buClr>
                  <a:schemeClr val="dk1"/>
                </a:buClr>
                <a:buSzPts val="1800"/>
                <a:buFont typeface="Gill Sans" panose="020B0502020104020203"/>
                <a:buChar char="•"/>
              </a:pPr>
              <a:r>
                <a:rPr lang="en-US" sz="1800" b="0" i="0" u="none" strike="noStrike" cap="none">
                  <a:solidFill>
                    <a:schemeClr val="dk1"/>
                  </a:solidFill>
                  <a:latin typeface="Times New Roman" panose="02020603050405020304" pitchFamily="18" charset="0"/>
                  <a:ea typeface="Gill Sans" panose="020B0502020104020203"/>
                  <a:cs typeface="Times New Roman" panose="02020603050405020304" pitchFamily="18" charset="0"/>
                  <a:sym typeface="Gill Sans" panose="020B0502020104020203"/>
                </a:rPr>
                <a:t>Vitek 2</a:t>
              </a:r>
              <a:endParaRPr sz="5000" b="0" i="0" u="none" strike="noStrike" cap="none">
                <a:solidFill>
                  <a:schemeClr val="dk1"/>
                </a:solidFill>
                <a:latin typeface="Times New Roman" panose="02020603050405020304" pitchFamily="18" charset="0"/>
                <a:ea typeface="Trebuchet MS" panose="020B0603020202020204"/>
                <a:cs typeface="Times New Roman" panose="02020603050405020304" pitchFamily="18" charset="0"/>
                <a:sym typeface="Trebuchet MS" panose="020B0603020202020204"/>
              </a:endParaRPr>
            </a:p>
          </p:txBody>
        </p:sp>
        <p:sp>
          <p:nvSpPr>
            <p:cNvPr id="213" name="Google Shape;213;p5"/>
            <p:cNvSpPr/>
            <p:nvPr/>
          </p:nvSpPr>
          <p:spPr>
            <a:xfrm rot="2700000">
              <a:off x="2467657" y="444578"/>
              <a:ext cx="2004776" cy="2004776"/>
            </a:xfrm>
            <a:prstGeom prst="teardrop">
              <a:avLst>
                <a:gd name="adj" fmla="val 100000"/>
              </a:avLst>
            </a:prstGeom>
            <a:solidFill>
              <a:schemeClr val="accent1"/>
            </a:solidFill>
            <a:ln w="19050"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Times New Roman" panose="02020603050405020304" pitchFamily="18" charset="0"/>
                <a:cs typeface="Times New Roman" panose="02020603050405020304" pitchFamily="18" charset="0"/>
              </a:endParaRPr>
            </a:p>
          </p:txBody>
        </p:sp>
        <p:sp>
          <p:nvSpPr>
            <p:cNvPr id="214" name="Google Shape;214;p5"/>
            <p:cNvSpPr txBox="1"/>
            <p:nvPr/>
          </p:nvSpPr>
          <p:spPr>
            <a:xfrm rot="5400000">
              <a:off x="2467657" y="444578"/>
              <a:ext cx="2004776" cy="2004776"/>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Times New Roman" panose="02020603050405020304" pitchFamily="18" charset="0"/>
                <a:cs typeface="Times New Roman" panose="02020603050405020304" pitchFamily="18" charset="0"/>
              </a:endParaRPr>
            </a:p>
          </p:txBody>
        </p:sp>
        <p:sp>
          <p:nvSpPr>
            <p:cNvPr id="215" name="Google Shape;215;p5"/>
            <p:cNvSpPr/>
            <p:nvPr/>
          </p:nvSpPr>
          <p:spPr>
            <a:xfrm>
              <a:off x="2534728" y="511559"/>
              <a:ext cx="1871495" cy="1871166"/>
            </a:xfrm>
            <a:prstGeom prst="ellipse">
              <a:avLst/>
            </a:prstGeom>
            <a:solidFill>
              <a:schemeClr val="lt1">
                <a:alpha val="89803"/>
              </a:schemeClr>
            </a:solidFill>
            <a:ln w="19050" cap="rnd"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Times New Roman" panose="02020603050405020304" pitchFamily="18" charset="0"/>
                <a:cs typeface="Times New Roman" panose="02020603050405020304" pitchFamily="18" charset="0"/>
              </a:endParaRPr>
            </a:p>
          </p:txBody>
        </p:sp>
        <p:sp>
          <p:nvSpPr>
            <p:cNvPr id="216" name="Google Shape;216;p5"/>
            <p:cNvSpPr txBox="1"/>
            <p:nvPr/>
          </p:nvSpPr>
          <p:spPr>
            <a:xfrm>
              <a:off x="2534728" y="511559"/>
              <a:ext cx="1871495" cy="1871166"/>
            </a:xfrm>
            <a:prstGeom prst="rect">
              <a:avLst/>
            </a:prstGeom>
            <a:noFill/>
            <a:ln>
              <a:noFill/>
            </a:ln>
          </p:spPr>
          <p:txBody>
            <a:bodyPr spcFirstLastPara="1" wrap="square" lIns="24125" tIns="24125" rIns="24125" bIns="24125" anchor="ctr" anchorCtr="0">
              <a:noAutofit/>
            </a:bodyPr>
            <a:lstStyle/>
            <a:p>
              <a:pPr marL="0" marR="0" lvl="0" indent="0" algn="ctr" rtl="0">
                <a:lnSpc>
                  <a:spcPct val="100000"/>
                </a:lnSpc>
                <a:spcBef>
                  <a:spcPts val="0"/>
                </a:spcBef>
                <a:spcAft>
                  <a:spcPts val="0"/>
                </a:spcAft>
                <a:buNone/>
              </a:pPr>
              <a:r>
                <a:rPr lang="en-US" sz="1900" dirty="0">
                  <a:solidFill>
                    <a:schemeClr val="dk1"/>
                  </a:solidFill>
                  <a:latin typeface="Times New Roman" panose="02020603050405020304" pitchFamily="18" charset="0"/>
                  <a:ea typeface="Gill Sans" panose="020B0502020104020203"/>
                  <a:cs typeface="Times New Roman" panose="02020603050405020304" pitchFamily="18" charset="0"/>
                  <a:sym typeface="Gill Sans" panose="020B0502020104020203"/>
                </a:rPr>
                <a:t>Isolates Culture and Identification</a:t>
              </a:r>
              <a:endParaRPr sz="6500" dirty="0">
                <a:solidFill>
                  <a:schemeClr val="dk1"/>
                </a:solidFill>
                <a:latin typeface="Times New Roman" panose="02020603050405020304" pitchFamily="18" charset="0"/>
                <a:ea typeface="Trebuchet MS" panose="020B0603020202020204"/>
                <a:cs typeface="Times New Roman" panose="02020603050405020304" pitchFamily="18" charset="0"/>
                <a:sym typeface="Trebuchet MS" panose="020B0603020202020204"/>
              </a:endParaRPr>
            </a:p>
          </p:txBody>
        </p:sp>
        <p:sp>
          <p:nvSpPr>
            <p:cNvPr id="217" name="Google Shape;217;p5"/>
            <p:cNvSpPr/>
            <p:nvPr/>
          </p:nvSpPr>
          <p:spPr>
            <a:xfrm>
              <a:off x="2534728" y="2486503"/>
              <a:ext cx="1871495" cy="1098989"/>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Times New Roman" panose="02020603050405020304" pitchFamily="18" charset="0"/>
                <a:cs typeface="Times New Roman" panose="02020603050405020304" pitchFamily="18" charset="0"/>
              </a:endParaRPr>
            </a:p>
          </p:txBody>
        </p:sp>
        <p:sp>
          <p:nvSpPr>
            <p:cNvPr id="218" name="Google Shape;218;p5"/>
            <p:cNvSpPr txBox="1"/>
            <p:nvPr/>
          </p:nvSpPr>
          <p:spPr>
            <a:xfrm>
              <a:off x="2534722" y="2516663"/>
              <a:ext cx="1871400" cy="1068900"/>
            </a:xfrm>
            <a:prstGeom prst="rect">
              <a:avLst/>
            </a:prstGeom>
            <a:noFill/>
            <a:ln>
              <a:noFill/>
            </a:ln>
          </p:spPr>
          <p:txBody>
            <a:bodyPr spcFirstLastPara="1" wrap="square" lIns="68575" tIns="68575" rIns="68575" bIns="68575" anchor="t" anchorCtr="0">
              <a:noAutofit/>
            </a:bodyPr>
            <a:lstStyle/>
            <a:p>
              <a:pPr marL="171450" marR="0" lvl="1" indent="-171450" algn="l" rtl="0">
                <a:lnSpc>
                  <a:spcPct val="100000"/>
                </a:lnSpc>
                <a:spcBef>
                  <a:spcPts val="0"/>
                </a:spcBef>
                <a:spcAft>
                  <a:spcPts val="0"/>
                </a:spcAft>
                <a:buClr>
                  <a:schemeClr val="dk1"/>
                </a:buClr>
                <a:buSzPts val="1800"/>
                <a:buFont typeface="Gill Sans" panose="020B0502020104020203"/>
                <a:buChar char="•"/>
              </a:pPr>
              <a:r>
                <a:rPr lang="en-US" sz="1800" b="0" i="0" u="none" strike="noStrike" cap="none" dirty="0">
                  <a:solidFill>
                    <a:schemeClr val="dk1"/>
                  </a:solidFill>
                  <a:latin typeface="Times New Roman" panose="02020603050405020304" pitchFamily="18" charset="0"/>
                  <a:ea typeface="Gill Sans" panose="020B0502020104020203"/>
                  <a:cs typeface="Times New Roman" panose="02020603050405020304" pitchFamily="18" charset="0"/>
                  <a:sym typeface="Gill Sans" panose="020B0502020104020203"/>
                </a:rPr>
                <a:t>Conventional culture on </a:t>
              </a:r>
              <a:r>
                <a:rPr lang="en-US" sz="1800" b="0" i="0" u="none" strike="noStrike" cap="none" dirty="0" smtClean="0">
                  <a:solidFill>
                    <a:schemeClr val="dk1"/>
                  </a:solidFill>
                  <a:latin typeface="Times New Roman" panose="02020603050405020304" pitchFamily="18" charset="0"/>
                  <a:ea typeface="Gill Sans" panose="020B0502020104020203"/>
                  <a:cs typeface="Times New Roman" panose="02020603050405020304" pitchFamily="18" charset="0"/>
                  <a:sym typeface="Gill Sans" panose="020B0502020104020203"/>
                </a:rPr>
                <a:t>SBA  and MAC</a:t>
              </a:r>
              <a:endParaRPr sz="1800" b="0" i="0" u="none" strike="noStrike" cap="none" dirty="0">
                <a:solidFill>
                  <a:schemeClr val="dk1"/>
                </a:solidFill>
                <a:latin typeface="Times New Roman" panose="02020603050405020304" pitchFamily="18" charset="0"/>
                <a:ea typeface="Gill Sans" panose="020B0502020104020203"/>
                <a:cs typeface="Times New Roman" panose="02020603050405020304" pitchFamily="18" charset="0"/>
                <a:sym typeface="Gill Sans" panose="020B0502020104020203"/>
              </a:endParaRPr>
            </a:p>
            <a:p>
              <a:pPr marL="171450" marR="0" lvl="1" indent="-171450" algn="l" rtl="0">
                <a:lnSpc>
                  <a:spcPct val="100000"/>
                </a:lnSpc>
                <a:spcBef>
                  <a:spcPts val="270"/>
                </a:spcBef>
                <a:spcAft>
                  <a:spcPts val="0"/>
                </a:spcAft>
                <a:buClr>
                  <a:schemeClr val="dk1"/>
                </a:buClr>
                <a:buSzPts val="1800"/>
                <a:buFont typeface="Gill Sans" panose="020B0502020104020203"/>
                <a:buChar char="•"/>
              </a:pPr>
              <a:r>
                <a:rPr lang="en-US" sz="1800" b="0" i="0" u="none" strike="noStrike" cap="none" dirty="0">
                  <a:solidFill>
                    <a:schemeClr val="dk1"/>
                  </a:solidFill>
                  <a:latin typeface="Times New Roman" panose="02020603050405020304" pitchFamily="18" charset="0"/>
                  <a:ea typeface="Gill Sans" panose="020B0502020104020203"/>
                  <a:cs typeface="Times New Roman" panose="02020603050405020304" pitchFamily="18" charset="0"/>
                  <a:sym typeface="Gill Sans" panose="020B0502020104020203"/>
                </a:rPr>
                <a:t>MALDI-TOF</a:t>
              </a:r>
              <a:endParaRPr sz="1800" b="0" i="0" u="none" strike="noStrike" cap="none" dirty="0">
                <a:solidFill>
                  <a:schemeClr val="dk1"/>
                </a:solidFill>
                <a:latin typeface="Times New Roman" panose="02020603050405020304" pitchFamily="18" charset="0"/>
                <a:ea typeface="Trebuchet MS" panose="020B0603020202020204"/>
                <a:cs typeface="Times New Roman" panose="02020603050405020304" pitchFamily="18" charset="0"/>
                <a:sym typeface="Trebuchet MS" panose="020B0603020202020204"/>
              </a:endParaRPr>
            </a:p>
          </p:txBody>
        </p:sp>
        <p:sp>
          <p:nvSpPr>
            <p:cNvPr id="219" name="Google Shape;219;p5"/>
            <p:cNvSpPr/>
            <p:nvPr/>
          </p:nvSpPr>
          <p:spPr>
            <a:xfrm rot="2700000">
              <a:off x="421189" y="401012"/>
              <a:ext cx="2026709" cy="2030528"/>
            </a:xfrm>
            <a:prstGeom prst="teardrop">
              <a:avLst>
                <a:gd name="adj" fmla="val 84613"/>
              </a:avLst>
            </a:prstGeom>
            <a:solidFill>
              <a:schemeClr val="accent1"/>
            </a:solidFill>
            <a:ln w="19050"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Times New Roman" panose="02020603050405020304" pitchFamily="18" charset="0"/>
                <a:cs typeface="Times New Roman" panose="02020603050405020304" pitchFamily="18" charset="0"/>
              </a:endParaRPr>
            </a:p>
          </p:txBody>
        </p:sp>
        <p:sp>
          <p:nvSpPr>
            <p:cNvPr id="220" name="Google Shape;220;p5"/>
            <p:cNvSpPr txBox="1"/>
            <p:nvPr/>
          </p:nvSpPr>
          <p:spPr>
            <a:xfrm rot="5400000">
              <a:off x="415203" y="415322"/>
              <a:ext cx="2004776" cy="2004776"/>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Times New Roman" panose="02020603050405020304" pitchFamily="18" charset="0"/>
                <a:cs typeface="Times New Roman" panose="02020603050405020304" pitchFamily="18" charset="0"/>
              </a:endParaRPr>
            </a:p>
          </p:txBody>
        </p:sp>
        <p:sp>
          <p:nvSpPr>
            <p:cNvPr id="221" name="Google Shape;221;p5"/>
            <p:cNvSpPr/>
            <p:nvPr/>
          </p:nvSpPr>
          <p:spPr>
            <a:xfrm>
              <a:off x="537822" y="511551"/>
              <a:ext cx="1796400" cy="1828800"/>
            </a:xfrm>
            <a:prstGeom prst="ellipse">
              <a:avLst/>
            </a:prstGeom>
            <a:solidFill>
              <a:schemeClr val="lt1">
                <a:alpha val="89803"/>
              </a:schemeClr>
            </a:solidFill>
            <a:ln w="19050" cap="rnd"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Times New Roman" panose="02020603050405020304" pitchFamily="18" charset="0"/>
                <a:cs typeface="Times New Roman" panose="02020603050405020304" pitchFamily="18" charset="0"/>
              </a:endParaRPr>
            </a:p>
          </p:txBody>
        </p:sp>
        <p:sp>
          <p:nvSpPr>
            <p:cNvPr id="222" name="Google Shape;222;p5"/>
            <p:cNvSpPr txBox="1"/>
            <p:nvPr/>
          </p:nvSpPr>
          <p:spPr>
            <a:xfrm>
              <a:off x="768147" y="582051"/>
              <a:ext cx="1699500" cy="1771200"/>
            </a:xfrm>
            <a:prstGeom prst="rect">
              <a:avLst/>
            </a:prstGeom>
            <a:noFill/>
            <a:ln>
              <a:noFill/>
            </a:ln>
          </p:spPr>
          <p:txBody>
            <a:bodyPr spcFirstLastPara="1" wrap="square" lIns="24125" tIns="24125" rIns="24125" bIns="24125" anchor="ctr" anchorCtr="0">
              <a:noAutofit/>
            </a:bodyPr>
            <a:lstStyle/>
            <a:p>
              <a:pPr marL="0" marR="0" lvl="0" indent="0" algn="l" rtl="0">
                <a:lnSpc>
                  <a:spcPct val="100000"/>
                </a:lnSpc>
                <a:spcBef>
                  <a:spcPts val="0"/>
                </a:spcBef>
                <a:spcAft>
                  <a:spcPts val="0"/>
                </a:spcAft>
                <a:buNone/>
              </a:pPr>
              <a:r>
                <a:rPr lang="en-US" sz="1900" dirty="0">
                  <a:solidFill>
                    <a:schemeClr val="dk1"/>
                  </a:solidFill>
                  <a:latin typeface="Times New Roman" panose="02020603050405020304" pitchFamily="18" charset="0"/>
                  <a:ea typeface="Gill Sans" panose="020B0502020104020203"/>
                  <a:cs typeface="Times New Roman" panose="02020603050405020304" pitchFamily="18" charset="0"/>
                  <a:sym typeface="Gill Sans" panose="020B0502020104020203"/>
                </a:rPr>
                <a:t>Isolates collection from Surveillance sites</a:t>
              </a:r>
              <a:endParaRPr sz="6500" dirty="0">
                <a:solidFill>
                  <a:schemeClr val="dk1"/>
                </a:solidFill>
                <a:latin typeface="Times New Roman" panose="02020603050405020304" pitchFamily="18" charset="0"/>
                <a:ea typeface="Trebuchet MS" panose="020B0603020202020204"/>
                <a:cs typeface="Times New Roman" panose="02020603050405020304" pitchFamily="18" charset="0"/>
                <a:sym typeface="Trebuchet MS" panose="020B0603020202020204"/>
              </a:endParaRPr>
            </a:p>
          </p:txBody>
        </p:sp>
        <p:sp>
          <p:nvSpPr>
            <p:cNvPr id="223" name="Google Shape;223;p5"/>
            <p:cNvSpPr/>
            <p:nvPr/>
          </p:nvSpPr>
          <p:spPr>
            <a:xfrm>
              <a:off x="462931" y="2486503"/>
              <a:ext cx="1871495" cy="1098989"/>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Times New Roman" panose="02020603050405020304" pitchFamily="18" charset="0"/>
                <a:cs typeface="Times New Roman" panose="02020603050405020304" pitchFamily="18" charset="0"/>
              </a:endParaRPr>
            </a:p>
          </p:txBody>
        </p:sp>
        <p:sp>
          <p:nvSpPr>
            <p:cNvPr id="224" name="Google Shape;224;p5"/>
            <p:cNvSpPr txBox="1"/>
            <p:nvPr/>
          </p:nvSpPr>
          <p:spPr>
            <a:xfrm>
              <a:off x="469672" y="2269476"/>
              <a:ext cx="1871400" cy="1196400"/>
            </a:xfrm>
            <a:prstGeom prst="rect">
              <a:avLst/>
            </a:prstGeom>
            <a:noFill/>
            <a:ln>
              <a:noFill/>
            </a:ln>
          </p:spPr>
          <p:txBody>
            <a:bodyPr spcFirstLastPara="1" wrap="square" lIns="53325" tIns="53325" rIns="53325" bIns="53325" anchor="t" anchorCtr="0">
              <a:noAutofit/>
            </a:bodyPr>
            <a:lstStyle/>
            <a:p>
              <a:pPr marL="114300" marR="0" lvl="1" indent="-25400" algn="l" rtl="0">
                <a:lnSpc>
                  <a:spcPct val="100000"/>
                </a:lnSpc>
                <a:spcBef>
                  <a:spcPts val="0"/>
                </a:spcBef>
                <a:spcAft>
                  <a:spcPts val="0"/>
                </a:spcAft>
                <a:buClr>
                  <a:schemeClr val="dk1"/>
                </a:buClr>
                <a:buSzPts val="1400"/>
                <a:buFont typeface="Trebuchet MS" panose="020B0603020202020204"/>
                <a:buNone/>
              </a:pPr>
              <a:endParaRPr sz="1800" b="0" i="0" u="none" strike="noStrike" cap="none">
                <a:solidFill>
                  <a:schemeClr val="dk1"/>
                </a:solidFill>
                <a:latin typeface="Times New Roman" panose="02020603050405020304" pitchFamily="18" charset="0"/>
                <a:ea typeface="Gill Sans" panose="020B0502020104020203"/>
                <a:cs typeface="Times New Roman" panose="02020603050405020304" pitchFamily="18" charset="0"/>
                <a:sym typeface="Gill Sans" panose="020B0502020104020203"/>
              </a:endParaRPr>
            </a:p>
            <a:p>
              <a:pPr marL="171450" marR="0" lvl="1" indent="-171450" algn="l" rtl="0">
                <a:lnSpc>
                  <a:spcPct val="100000"/>
                </a:lnSpc>
                <a:spcBef>
                  <a:spcPts val="210"/>
                </a:spcBef>
                <a:spcAft>
                  <a:spcPts val="0"/>
                </a:spcAft>
                <a:buClr>
                  <a:schemeClr val="dk1"/>
                </a:buClr>
                <a:buSzPts val="1800"/>
                <a:buFont typeface="Gill Sans" panose="020B0502020104020203"/>
                <a:buChar char="•"/>
              </a:pPr>
              <a:r>
                <a:rPr lang="en-US" sz="1800" b="0" i="0" u="none" strike="noStrike" cap="none">
                  <a:solidFill>
                    <a:schemeClr val="dk1"/>
                  </a:solidFill>
                  <a:latin typeface="Times New Roman" panose="02020603050405020304" pitchFamily="18" charset="0"/>
                  <a:ea typeface="Gill Sans" panose="020B0502020104020203"/>
                  <a:cs typeface="Times New Roman" panose="02020603050405020304" pitchFamily="18" charset="0"/>
                  <a:sym typeface="Gill Sans" panose="020B0502020104020203"/>
                </a:rPr>
                <a:t>12 AMR sites</a:t>
              </a:r>
              <a:endParaRPr sz="1800" b="0" i="0" u="none" strike="noStrike" cap="none">
                <a:solidFill>
                  <a:schemeClr val="dk1"/>
                </a:solidFill>
                <a:latin typeface="Times New Roman" panose="02020603050405020304" pitchFamily="18" charset="0"/>
                <a:ea typeface="Gill Sans" panose="020B0502020104020203"/>
                <a:cs typeface="Times New Roman" panose="02020603050405020304" pitchFamily="18" charset="0"/>
                <a:sym typeface="Gill Sans" panose="020B0502020104020203"/>
              </a:endParaRPr>
            </a:p>
            <a:p>
              <a:pPr marL="171450" marR="0" lvl="1" indent="-171450" algn="l" rtl="0">
                <a:lnSpc>
                  <a:spcPct val="100000"/>
                </a:lnSpc>
                <a:spcBef>
                  <a:spcPts val="270"/>
                </a:spcBef>
                <a:spcAft>
                  <a:spcPts val="0"/>
                </a:spcAft>
                <a:buClr>
                  <a:schemeClr val="dk1"/>
                </a:buClr>
                <a:buSzPts val="1800"/>
                <a:buFont typeface="Gill Sans" panose="020B0502020104020203"/>
                <a:buChar char="•"/>
              </a:pPr>
              <a:r>
                <a:rPr lang="en-US" sz="1800" b="0" i="0" u="none" strike="noStrike" cap="none">
                  <a:solidFill>
                    <a:schemeClr val="dk1"/>
                  </a:solidFill>
                  <a:latin typeface="Times New Roman" panose="02020603050405020304" pitchFamily="18" charset="0"/>
                  <a:ea typeface="Gill Sans" panose="020B0502020104020203"/>
                  <a:cs typeface="Times New Roman" panose="02020603050405020304" pitchFamily="18" charset="0"/>
                  <a:sym typeface="Gill Sans" panose="020B0502020104020203"/>
                </a:rPr>
                <a:t>Objective sampling</a:t>
              </a:r>
              <a:endParaRPr sz="1800" b="0" i="0" u="none" strike="noStrike" cap="none">
                <a:solidFill>
                  <a:schemeClr val="dk1"/>
                </a:solidFill>
                <a:latin typeface="Times New Roman" panose="02020603050405020304" pitchFamily="18" charset="0"/>
                <a:ea typeface="Trebuchet MS" panose="020B0603020202020204"/>
                <a:cs typeface="Times New Roman" panose="02020603050405020304" pitchFamily="18" charset="0"/>
                <a:sym typeface="Trebuchet MS" panose="020B0603020202020204"/>
              </a:endParaRPr>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F6FCFE"/>
            </a:gs>
            <a:gs pos="74000">
              <a:srgbClr val="B5E7F7"/>
            </a:gs>
            <a:gs pos="83000">
              <a:srgbClr val="B5E7F7"/>
            </a:gs>
            <a:gs pos="100000">
              <a:srgbClr val="CEEFFA"/>
            </a:gs>
          </a:gsLst>
          <a:lin ang="5400000" scaled="0"/>
        </a:gradFill>
        <a:effectLst/>
      </p:bgPr>
    </p:bg>
    <p:spTree>
      <p:nvGrpSpPr>
        <p:cNvPr id="1" name="Shape 228"/>
        <p:cNvGrpSpPr/>
        <p:nvPr/>
      </p:nvGrpSpPr>
      <p:grpSpPr>
        <a:xfrm>
          <a:off x="0" y="0"/>
          <a:ext cx="0" cy="0"/>
          <a:chOff x="0" y="0"/>
          <a:chExt cx="0" cy="0"/>
        </a:xfrm>
      </p:grpSpPr>
      <p:sp>
        <p:nvSpPr>
          <p:cNvPr id="229" name="Google Shape;229;p6"/>
          <p:cNvSpPr txBox="1">
            <a:spLocks noGrp="1"/>
          </p:cNvSpPr>
          <p:nvPr>
            <p:ph type="title"/>
          </p:nvPr>
        </p:nvSpPr>
        <p:spPr>
          <a:xfrm>
            <a:off x="3045460" y="569595"/>
            <a:ext cx="8211820" cy="1405255"/>
          </a:xfrm>
          <a:prstGeom prst="rect">
            <a:avLst/>
          </a:prstGeom>
          <a:noFill/>
          <a:ln>
            <a:noFill/>
          </a:ln>
        </p:spPr>
        <p:txBody>
          <a:bodyPr spcFirstLastPara="1" wrap="square" lIns="91425" tIns="45700" rIns="91425" bIns="45700" anchor="t" anchorCtr="0">
            <a:normAutofit fontScale="90000"/>
          </a:bodyPr>
          <a:lstStyle/>
          <a:p>
            <a:pPr marL="0" lvl="0" indent="0" algn="l" rtl="0">
              <a:spcBef>
                <a:spcPts val="0"/>
              </a:spcBef>
              <a:spcAft>
                <a:spcPts val="0"/>
              </a:spcAft>
              <a:buClr>
                <a:srgbClr val="005B84"/>
              </a:buClr>
              <a:buSzPct val="100000"/>
              <a:buFont typeface="Trebuchet MS" panose="020B0603020202020204"/>
              <a:buNone/>
            </a:pPr>
            <a:r>
              <a:rPr lang="en-US" b="1" dirty="0">
                <a:solidFill>
                  <a:srgbClr val="005B84"/>
                </a:solidFill>
                <a:latin typeface="Times New Roman" panose="02020603050405020304" pitchFamily="18" charset="0"/>
                <a:cs typeface="Times New Roman" panose="02020603050405020304" pitchFamily="18" charset="0"/>
              </a:rPr>
              <a:t>Distribution Of Isolates</a:t>
            </a:r>
            <a:br>
              <a:rPr lang="en-US" dirty="0">
                <a:solidFill>
                  <a:srgbClr val="005B84"/>
                </a:solidFill>
                <a:latin typeface="Times New Roman" panose="02020603050405020304" pitchFamily="18" charset="0"/>
                <a:cs typeface="Times New Roman" panose="02020603050405020304" pitchFamily="18" charset="0"/>
              </a:rPr>
            </a:br>
            <a:br>
              <a:rPr lang="en-US" dirty="0">
                <a:solidFill>
                  <a:srgbClr val="005B84"/>
                </a:solidFill>
                <a:latin typeface="Times New Roman" panose="02020603050405020304" pitchFamily="18" charset="0"/>
                <a:cs typeface="Times New Roman" panose="02020603050405020304" pitchFamily="18" charset="0"/>
              </a:rPr>
            </a:br>
            <a:r>
              <a:rPr lang="en-US" sz="3100" dirty="0">
                <a:solidFill>
                  <a:srgbClr val="005B84"/>
                </a:solidFill>
                <a:latin typeface="Times New Roman" panose="02020603050405020304" pitchFamily="18" charset="0"/>
                <a:cs typeface="Times New Roman" panose="02020603050405020304" pitchFamily="18" charset="0"/>
              </a:rPr>
              <a:t>Total isolates received: 2021-2023: 1179</a:t>
            </a:r>
            <a:br>
              <a:rPr lang="en-US" sz="3100" dirty="0">
                <a:solidFill>
                  <a:srgbClr val="005B84"/>
                </a:solidFill>
                <a:latin typeface="Times New Roman" panose="02020603050405020304" pitchFamily="18" charset="0"/>
                <a:cs typeface="Times New Roman" panose="02020603050405020304" pitchFamily="18" charset="0"/>
              </a:rPr>
            </a:br>
            <a:r>
              <a:rPr lang="en-US" sz="3100" dirty="0">
                <a:solidFill>
                  <a:srgbClr val="005B84"/>
                </a:solidFill>
                <a:latin typeface="Times New Roman" panose="02020603050405020304" pitchFamily="18" charset="0"/>
                <a:cs typeface="Times New Roman" panose="02020603050405020304" pitchFamily="18" charset="0"/>
              </a:rPr>
              <a:t>Total </a:t>
            </a:r>
            <a:r>
              <a:rPr lang="en-US" sz="3100" dirty="0" err="1">
                <a:solidFill>
                  <a:srgbClr val="005B84"/>
                </a:solidFill>
                <a:latin typeface="Times New Roman" panose="02020603050405020304" pitchFamily="18" charset="0"/>
                <a:cs typeface="Times New Roman" panose="02020603050405020304" pitchFamily="18" charset="0"/>
              </a:rPr>
              <a:t>Acinetobacter</a:t>
            </a:r>
            <a:r>
              <a:rPr lang="en-US" sz="3100" dirty="0">
                <a:solidFill>
                  <a:srgbClr val="005B84"/>
                </a:solidFill>
                <a:latin typeface="Times New Roman" panose="02020603050405020304" pitchFamily="18" charset="0"/>
                <a:cs typeface="Times New Roman" panose="02020603050405020304" pitchFamily="18" charset="0"/>
              </a:rPr>
              <a:t> sp.- 76</a:t>
            </a:r>
            <a:br>
              <a:rPr lang="en-US" sz="3100" dirty="0">
                <a:solidFill>
                  <a:srgbClr val="005B84"/>
                </a:solidFill>
                <a:latin typeface="Times New Roman" panose="02020603050405020304" pitchFamily="18" charset="0"/>
                <a:cs typeface="Times New Roman" panose="02020603050405020304" pitchFamily="18" charset="0"/>
              </a:rPr>
            </a:br>
            <a:r>
              <a:rPr lang="en-US" sz="3100" dirty="0">
                <a:solidFill>
                  <a:srgbClr val="005B84"/>
                </a:solidFill>
                <a:latin typeface="Times New Roman" panose="02020603050405020304" pitchFamily="18" charset="0"/>
                <a:cs typeface="Times New Roman" panose="02020603050405020304" pitchFamily="18" charset="0"/>
              </a:rPr>
              <a:t>Total </a:t>
            </a:r>
            <a:r>
              <a:rPr lang="en-US" sz="3100" dirty="0" err="1">
                <a:solidFill>
                  <a:srgbClr val="005B84"/>
                </a:solidFill>
                <a:latin typeface="Times New Roman" panose="02020603050405020304" pitchFamily="18" charset="0"/>
                <a:cs typeface="Times New Roman" panose="02020603050405020304" pitchFamily="18" charset="0"/>
              </a:rPr>
              <a:t>Acinetobacter</a:t>
            </a:r>
            <a:r>
              <a:rPr lang="en-US" sz="3100" dirty="0">
                <a:solidFill>
                  <a:srgbClr val="005B84"/>
                </a:solidFill>
                <a:latin typeface="Times New Roman" panose="02020603050405020304" pitchFamily="18" charset="0"/>
                <a:cs typeface="Times New Roman" panose="02020603050405020304" pitchFamily="18" charset="0"/>
              </a:rPr>
              <a:t> </a:t>
            </a:r>
            <a:r>
              <a:rPr lang="en-US" sz="3100" dirty="0" err="1">
                <a:solidFill>
                  <a:srgbClr val="005B84"/>
                </a:solidFill>
                <a:latin typeface="Times New Roman" panose="02020603050405020304" pitchFamily="18" charset="0"/>
                <a:cs typeface="Times New Roman" panose="02020603050405020304" pitchFamily="18" charset="0"/>
              </a:rPr>
              <a:t>baumannii</a:t>
            </a:r>
            <a:r>
              <a:rPr lang="en-US" sz="3100" dirty="0">
                <a:solidFill>
                  <a:srgbClr val="005B84"/>
                </a:solidFill>
                <a:latin typeface="Times New Roman" panose="02020603050405020304" pitchFamily="18" charset="0"/>
                <a:cs typeface="Times New Roman" panose="02020603050405020304" pitchFamily="18" charset="0"/>
              </a:rPr>
              <a:t>: 66 (87%)</a:t>
            </a:r>
            <a:br>
              <a:rPr lang="en-US" dirty="0">
                <a:solidFill>
                  <a:srgbClr val="005B84"/>
                </a:solidFill>
                <a:latin typeface="Times New Roman" panose="02020603050405020304" pitchFamily="18" charset="0"/>
                <a:cs typeface="Times New Roman" panose="02020603050405020304" pitchFamily="18" charset="0"/>
              </a:rPr>
            </a:br>
            <a:br>
              <a:rPr lang="en-US" dirty="0">
                <a:solidFill>
                  <a:srgbClr val="005B84"/>
                </a:solidFill>
                <a:latin typeface="Times New Roman" panose="02020603050405020304" pitchFamily="18" charset="0"/>
                <a:cs typeface="Times New Roman" panose="02020603050405020304" pitchFamily="18" charset="0"/>
              </a:rPr>
            </a:br>
            <a:br>
              <a:rPr lang="en-US" dirty="0">
                <a:solidFill>
                  <a:srgbClr val="005B84"/>
                </a:solidFill>
                <a:latin typeface="Times New Roman" panose="02020603050405020304" pitchFamily="18" charset="0"/>
                <a:cs typeface="Times New Roman" panose="02020603050405020304" pitchFamily="18" charset="0"/>
              </a:rPr>
            </a:br>
            <a:br>
              <a:rPr lang="en-US" dirty="0">
                <a:solidFill>
                  <a:srgbClr val="005B84"/>
                </a:solidFill>
                <a:latin typeface="Times New Roman" panose="02020603050405020304" pitchFamily="18" charset="0"/>
                <a:cs typeface="Times New Roman" panose="02020603050405020304" pitchFamily="18" charset="0"/>
              </a:rPr>
            </a:br>
            <a:br>
              <a:rPr lang="en-US" dirty="0">
                <a:solidFill>
                  <a:srgbClr val="005B84"/>
                </a:solidFill>
                <a:latin typeface="Times New Roman" panose="02020603050405020304" pitchFamily="18" charset="0"/>
                <a:cs typeface="Times New Roman" panose="02020603050405020304" pitchFamily="18" charset="0"/>
              </a:rPr>
            </a:br>
            <a:endParaRPr dirty="0">
              <a:solidFill>
                <a:srgbClr val="005B84"/>
              </a:solidFill>
              <a:latin typeface="Times New Roman" panose="02020603050405020304" pitchFamily="18" charset="0"/>
              <a:cs typeface="Times New Roman" panose="02020603050405020304" pitchFamily="18" charset="0"/>
            </a:endParaRPr>
          </a:p>
        </p:txBody>
      </p:sp>
      <p:sp>
        <p:nvSpPr>
          <p:cNvPr id="230" name="Google Shape;230;p6"/>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fld>
            <a:endParaRPr lang="en-US"/>
          </a:p>
        </p:txBody>
      </p:sp>
      <p:pic>
        <p:nvPicPr>
          <p:cNvPr id="231" name="Google Shape;231;p6" descr="A blue circle with a hand and a drop of water on it&#10;&#10;Description automatically generated"/>
          <p:cNvPicPr preferRelativeResize="0"/>
          <p:nvPr/>
        </p:nvPicPr>
        <p:blipFill rotWithShape="1">
          <a:blip r:embed="rId2"/>
          <a:srcRect/>
          <a:stretch>
            <a:fillRect/>
          </a:stretch>
        </p:blipFill>
        <p:spPr>
          <a:xfrm>
            <a:off x="467995" y="271780"/>
            <a:ext cx="2185670" cy="2190750"/>
          </a:xfrm>
          <a:prstGeom prst="rect">
            <a:avLst/>
          </a:prstGeom>
          <a:noFill/>
          <a:ln>
            <a:noFill/>
          </a:ln>
        </p:spPr>
      </p:pic>
      <p:sp>
        <p:nvSpPr>
          <p:cNvPr id="232" name="Google Shape;232;p6"/>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1600">
                <a:solidFill>
                  <a:srgbClr val="005B84"/>
                </a:solidFill>
              </a:rPr>
              <a:t>IPNET-K Conference 2025</a:t>
            </a:r>
            <a:endParaRPr sz="1600">
              <a:solidFill>
                <a:srgbClr val="005B84"/>
              </a:solidFill>
            </a:endParaRPr>
          </a:p>
        </p:txBody>
      </p:sp>
      <p:graphicFrame>
        <p:nvGraphicFramePr>
          <p:cNvPr id="234" name="Google Shape;234;p6"/>
          <p:cNvGraphicFramePr/>
          <p:nvPr/>
        </p:nvGraphicFramePr>
        <p:xfrm>
          <a:off x="2111375" y="2964180"/>
          <a:ext cx="8052435" cy="3737610"/>
        </p:xfrm>
        <a:graphic>
          <a:graphicData uri="http://schemas.openxmlformats.org/drawingml/2006/chart">
            <c:chart xmlns:c="http://schemas.openxmlformats.org/drawingml/2006/chart" xmlns:r="http://schemas.openxmlformats.org/officeDocument/2006/relationships" r:id="rId1"/>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F6FCFE"/>
            </a:gs>
            <a:gs pos="74000">
              <a:srgbClr val="B5E7F7"/>
            </a:gs>
            <a:gs pos="83000">
              <a:srgbClr val="B5E7F7"/>
            </a:gs>
            <a:gs pos="100000">
              <a:srgbClr val="CEEFFA"/>
            </a:gs>
          </a:gsLst>
          <a:lin ang="5400000" scaled="0"/>
        </a:gradFill>
        <a:effectLst/>
      </p:bgPr>
    </p:bg>
    <p:spTree>
      <p:nvGrpSpPr>
        <p:cNvPr id="1" name="Shape 238"/>
        <p:cNvGrpSpPr/>
        <p:nvPr/>
      </p:nvGrpSpPr>
      <p:grpSpPr>
        <a:xfrm>
          <a:off x="0" y="0"/>
          <a:ext cx="0" cy="0"/>
          <a:chOff x="0" y="0"/>
          <a:chExt cx="0" cy="0"/>
        </a:xfrm>
      </p:grpSpPr>
      <p:sp>
        <p:nvSpPr>
          <p:cNvPr id="239" name="Google Shape;239;p7"/>
          <p:cNvSpPr txBox="1">
            <a:spLocks noGrp="1"/>
          </p:cNvSpPr>
          <p:nvPr>
            <p:ph type="title"/>
          </p:nvPr>
        </p:nvSpPr>
        <p:spPr>
          <a:xfrm>
            <a:off x="3045460" y="569595"/>
            <a:ext cx="8211820" cy="1405255"/>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005B84"/>
              </a:buClr>
              <a:buSzPts val="3600"/>
              <a:buFont typeface="Trebuchet MS" panose="020B0603020202020204"/>
              <a:buNone/>
            </a:pPr>
            <a:r>
              <a:rPr lang="en-US" b="1">
                <a:solidFill>
                  <a:srgbClr val="005B84"/>
                </a:solidFill>
              </a:rPr>
              <a:t>Specimen Types</a:t>
            </a:r>
            <a:endParaRPr b="1">
              <a:solidFill>
                <a:srgbClr val="005B84"/>
              </a:solidFill>
            </a:endParaRPr>
          </a:p>
        </p:txBody>
      </p:sp>
      <p:sp>
        <p:nvSpPr>
          <p:cNvPr id="240" name="Google Shape;240;p7"/>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fld>
            <a:endParaRPr lang="en-US"/>
          </a:p>
        </p:txBody>
      </p:sp>
      <p:pic>
        <p:nvPicPr>
          <p:cNvPr id="241" name="Google Shape;241;p7" descr="A blue circle with a hand and a drop of water on it&#10;&#10;Description automatically generated"/>
          <p:cNvPicPr preferRelativeResize="0"/>
          <p:nvPr/>
        </p:nvPicPr>
        <p:blipFill rotWithShape="1">
          <a:blip r:embed="rId2"/>
          <a:srcRect/>
          <a:stretch>
            <a:fillRect/>
          </a:stretch>
        </p:blipFill>
        <p:spPr>
          <a:xfrm>
            <a:off x="468000" y="271775"/>
            <a:ext cx="2002325" cy="2007000"/>
          </a:xfrm>
          <a:prstGeom prst="rect">
            <a:avLst/>
          </a:prstGeom>
          <a:noFill/>
          <a:ln>
            <a:noFill/>
          </a:ln>
        </p:spPr>
      </p:pic>
      <p:sp>
        <p:nvSpPr>
          <p:cNvPr id="242" name="Google Shape;242;p7"/>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1600">
                <a:solidFill>
                  <a:srgbClr val="005B84"/>
                </a:solidFill>
              </a:rPr>
              <a:t>IPNET-K Conference 2025</a:t>
            </a:r>
            <a:endParaRPr sz="1600">
              <a:solidFill>
                <a:srgbClr val="005B84"/>
              </a:solidFill>
            </a:endParaRPr>
          </a:p>
        </p:txBody>
      </p:sp>
      <p:sp>
        <p:nvSpPr>
          <p:cNvPr id="243" name="Google Shape;243;p7"/>
          <p:cNvSpPr txBox="1"/>
          <p:nvPr/>
        </p:nvSpPr>
        <p:spPr>
          <a:xfrm>
            <a:off x="3045460" y="1400810"/>
            <a:ext cx="6407150" cy="464058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Trebuchet MS" panose="020B0603020202020204"/>
              <a:ea typeface="Trebuchet MS" panose="020B0603020202020204"/>
              <a:cs typeface="Trebuchet MS" panose="020B0603020202020204"/>
              <a:sym typeface="Trebuchet MS" panose="020B0603020202020204"/>
            </a:endParaRPr>
          </a:p>
        </p:txBody>
      </p:sp>
      <p:sp>
        <p:nvSpPr>
          <p:cNvPr id="244" name="Google Shape;244;p7"/>
          <p:cNvSpPr txBox="1"/>
          <p:nvPr/>
        </p:nvSpPr>
        <p:spPr>
          <a:xfrm>
            <a:off x="4032250" y="4335463"/>
            <a:ext cx="5080000" cy="303530"/>
          </a:xfrm>
          <a:prstGeom prst="rect">
            <a:avLst/>
          </a:prstGeom>
          <a:noFill/>
          <a:ln>
            <a:noFill/>
          </a:ln>
        </p:spPr>
        <p:txBody>
          <a:bodyPr spcFirstLastPara="1" wrap="square" lIns="91425" tIns="45700" rIns="91425" bIns="45700" anchor="t" anchorCtr="0">
            <a:spAutoFit/>
          </a:bodyPr>
          <a:lstStyle/>
          <a:p>
            <a:pPr marL="0" marR="0" lvl="0" indent="0" algn="l" rtl="0">
              <a:lnSpc>
                <a:spcPct val="115000"/>
              </a:lnSpc>
              <a:spcBef>
                <a:spcPts val="0"/>
              </a:spcBef>
              <a:spcAft>
                <a:spcPts val="0"/>
              </a:spcAft>
              <a:buNone/>
            </a:pPr>
            <a:r>
              <a:rPr lang="en-US" sz="1200" b="1">
                <a:solidFill>
                  <a:schemeClr val="dk1"/>
                </a:solidFill>
                <a:latin typeface="Times New Roman" panose="02020603050405020304"/>
                <a:ea typeface="Times New Roman" panose="02020603050405020304"/>
                <a:cs typeface="Times New Roman" panose="02020603050405020304"/>
                <a:sym typeface="Times New Roman" panose="02020603050405020304"/>
              </a:rPr>
              <a:t> </a:t>
            </a:r>
            <a:endParaRPr sz="1200" b="1">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p:txBody>
      </p:sp>
      <p:graphicFrame>
        <p:nvGraphicFramePr>
          <p:cNvPr id="245" name="Google Shape;245;p7"/>
          <p:cNvGraphicFramePr/>
          <p:nvPr/>
        </p:nvGraphicFramePr>
        <p:xfrm>
          <a:off x="2164550" y="1400800"/>
          <a:ext cx="8211900" cy="4762800"/>
        </p:xfrm>
        <a:graphic>
          <a:graphicData uri="http://schemas.openxmlformats.org/drawingml/2006/chart">
            <c:chart xmlns:c="http://schemas.openxmlformats.org/drawingml/2006/chart" xmlns:r="http://schemas.openxmlformats.org/officeDocument/2006/relationships" r:id="rId1"/>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rgbClr val="F6FCFE"/>
            </a:gs>
            <a:gs pos="74000">
              <a:srgbClr val="B5E7F7"/>
            </a:gs>
            <a:gs pos="83000">
              <a:srgbClr val="B5E7F7"/>
            </a:gs>
            <a:gs pos="100000">
              <a:srgbClr val="CEEFFA"/>
            </a:gs>
          </a:gsLst>
          <a:lin ang="5400000" scaled="0"/>
        </a:gradFill>
        <a:effectLst/>
      </p:bgPr>
    </p:bg>
    <p:spTree>
      <p:nvGrpSpPr>
        <p:cNvPr id="1" name="Shape 249"/>
        <p:cNvGrpSpPr/>
        <p:nvPr/>
      </p:nvGrpSpPr>
      <p:grpSpPr>
        <a:xfrm>
          <a:off x="0" y="0"/>
          <a:ext cx="0" cy="0"/>
          <a:chOff x="0" y="0"/>
          <a:chExt cx="0" cy="0"/>
        </a:xfrm>
      </p:grpSpPr>
      <p:sp>
        <p:nvSpPr>
          <p:cNvPr id="250" name="Google Shape;250;p8"/>
          <p:cNvSpPr txBox="1">
            <a:spLocks noGrp="1"/>
          </p:cNvSpPr>
          <p:nvPr>
            <p:ph type="title"/>
          </p:nvPr>
        </p:nvSpPr>
        <p:spPr>
          <a:xfrm>
            <a:off x="3045460" y="569595"/>
            <a:ext cx="8211820" cy="1022985"/>
          </a:xfrm>
          <a:prstGeom prst="rect">
            <a:avLst/>
          </a:prstGeom>
          <a:noFill/>
          <a:ln>
            <a:noFill/>
          </a:ln>
        </p:spPr>
        <p:txBody>
          <a:bodyPr spcFirstLastPara="1" wrap="square" lIns="91425" tIns="45700" rIns="91425" bIns="45700" anchor="t" anchorCtr="0">
            <a:normAutofit fontScale="90000"/>
          </a:bodyPr>
          <a:lstStyle/>
          <a:p>
            <a:pPr marL="0" lvl="0" indent="0" algn="l" rtl="0">
              <a:spcBef>
                <a:spcPts val="0"/>
              </a:spcBef>
              <a:spcAft>
                <a:spcPts val="0"/>
              </a:spcAft>
              <a:buClr>
                <a:srgbClr val="005B84"/>
              </a:buClr>
              <a:buSzPct val="100000"/>
              <a:buFont typeface="Times New Roman" panose="02020603050405020304"/>
              <a:buNone/>
            </a:pPr>
            <a:br>
              <a:rPr lang="en-US" sz="3200" b="1">
                <a:solidFill>
                  <a:srgbClr val="005B84"/>
                </a:solidFill>
                <a:latin typeface="Times New Roman" panose="02020603050405020304"/>
                <a:ea typeface="Times New Roman" panose="02020603050405020304"/>
                <a:cs typeface="Times New Roman" panose="02020603050405020304"/>
                <a:sym typeface="Times New Roman" panose="02020603050405020304"/>
              </a:rPr>
            </a:br>
            <a:r>
              <a:rPr lang="en-US" sz="3200" b="1">
                <a:solidFill>
                  <a:srgbClr val="005B84"/>
                </a:solidFill>
                <a:latin typeface="Times New Roman" panose="02020603050405020304"/>
                <a:ea typeface="Times New Roman" panose="02020603050405020304"/>
                <a:cs typeface="Times New Roman" panose="02020603050405020304"/>
                <a:sym typeface="Times New Roman" panose="02020603050405020304"/>
              </a:rPr>
              <a:t>Susceptibility Profile of </a:t>
            </a:r>
            <a:r>
              <a:rPr lang="en-US" sz="3200" b="1" i="1">
                <a:solidFill>
                  <a:srgbClr val="005B84"/>
                </a:solidFill>
                <a:latin typeface="Times New Roman" panose="02020603050405020304"/>
                <a:ea typeface="Times New Roman" panose="02020603050405020304"/>
                <a:cs typeface="Times New Roman" panose="02020603050405020304"/>
                <a:sym typeface="Times New Roman" panose="02020603050405020304"/>
              </a:rPr>
              <a:t>Acinetobacter </a:t>
            </a:r>
            <a:r>
              <a:rPr lang="en-US" sz="3200" b="1">
                <a:solidFill>
                  <a:srgbClr val="005B84"/>
                </a:solidFill>
                <a:latin typeface="Times New Roman" panose="02020603050405020304"/>
                <a:ea typeface="Times New Roman" panose="02020603050405020304"/>
                <a:cs typeface="Times New Roman" panose="02020603050405020304"/>
                <a:sym typeface="Times New Roman" panose="02020603050405020304"/>
              </a:rPr>
              <a:t>sp.</a:t>
            </a:r>
            <a:endParaRPr sz="3200" b="1">
              <a:solidFill>
                <a:srgbClr val="005B84"/>
              </a:solidFill>
              <a:latin typeface="Times New Roman" panose="02020603050405020304"/>
              <a:ea typeface="Times New Roman" panose="02020603050405020304"/>
              <a:cs typeface="Times New Roman" panose="02020603050405020304"/>
              <a:sym typeface="Times New Roman" panose="02020603050405020304"/>
            </a:endParaRPr>
          </a:p>
        </p:txBody>
      </p:sp>
      <p:sp>
        <p:nvSpPr>
          <p:cNvPr id="251" name="Google Shape;251;p8"/>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fld>
            <a:endParaRPr lang="en-US"/>
          </a:p>
        </p:txBody>
      </p:sp>
      <p:pic>
        <p:nvPicPr>
          <p:cNvPr id="252" name="Google Shape;252;p8" descr="A blue circle with a hand and a drop of water on it&#10;&#10;Description automatically generated"/>
          <p:cNvPicPr preferRelativeResize="0"/>
          <p:nvPr/>
        </p:nvPicPr>
        <p:blipFill rotWithShape="1">
          <a:blip r:embed="rId2"/>
          <a:srcRect/>
          <a:stretch>
            <a:fillRect/>
          </a:stretch>
        </p:blipFill>
        <p:spPr>
          <a:xfrm>
            <a:off x="467995" y="271780"/>
            <a:ext cx="2185670" cy="2190750"/>
          </a:xfrm>
          <a:prstGeom prst="rect">
            <a:avLst/>
          </a:prstGeom>
          <a:noFill/>
          <a:ln>
            <a:noFill/>
          </a:ln>
        </p:spPr>
      </p:pic>
      <p:sp>
        <p:nvSpPr>
          <p:cNvPr id="253" name="Google Shape;253;p8"/>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1600">
                <a:solidFill>
                  <a:srgbClr val="005B84"/>
                </a:solidFill>
              </a:rPr>
              <a:t>IPNET-K Conference 2025</a:t>
            </a:r>
            <a:endParaRPr sz="1600">
              <a:solidFill>
                <a:srgbClr val="005B84"/>
              </a:solidFill>
            </a:endParaRPr>
          </a:p>
        </p:txBody>
      </p:sp>
      <p:sp>
        <p:nvSpPr>
          <p:cNvPr id="254" name="Google Shape;254;p8"/>
          <p:cNvSpPr txBox="1"/>
          <p:nvPr/>
        </p:nvSpPr>
        <p:spPr>
          <a:xfrm>
            <a:off x="3045460" y="1400810"/>
            <a:ext cx="6407150" cy="464058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Trebuchet MS" panose="020B0603020202020204"/>
              <a:ea typeface="Trebuchet MS" panose="020B0603020202020204"/>
              <a:cs typeface="Trebuchet MS" panose="020B0603020202020204"/>
              <a:sym typeface="Trebuchet MS" panose="020B0603020202020204"/>
            </a:endParaRPr>
          </a:p>
        </p:txBody>
      </p:sp>
      <p:graphicFrame>
        <p:nvGraphicFramePr>
          <p:cNvPr id="255" name="Google Shape;255;p8"/>
          <p:cNvGraphicFramePr/>
          <p:nvPr/>
        </p:nvGraphicFramePr>
        <p:xfrm>
          <a:off x="401050" y="2604650"/>
          <a:ext cx="6573900" cy="4031100"/>
        </p:xfrm>
        <a:graphic>
          <a:graphicData uri="http://schemas.openxmlformats.org/drawingml/2006/chart">
            <c:chart xmlns:c="http://schemas.openxmlformats.org/drawingml/2006/chart" xmlns:r="http://schemas.openxmlformats.org/officeDocument/2006/relationships" r:id="rId1"/>
          </a:graphicData>
        </a:graphic>
      </p:graphicFrame>
      <p:sp>
        <p:nvSpPr>
          <p:cNvPr id="256" name="Google Shape;256;p8"/>
          <p:cNvSpPr txBox="1"/>
          <p:nvPr/>
        </p:nvSpPr>
        <p:spPr>
          <a:xfrm>
            <a:off x="6975475" y="1709420"/>
            <a:ext cx="4166235" cy="4926330"/>
          </a:xfrm>
          <a:prstGeom prst="rect">
            <a:avLst/>
          </a:prstGeom>
          <a:noFill/>
          <a:ln>
            <a:noFill/>
          </a:ln>
        </p:spPr>
        <p:txBody>
          <a:bodyPr spcFirstLastPara="1" wrap="square" lIns="91425" tIns="45700" rIns="91425" bIns="45700" anchor="t" anchorCtr="0">
            <a:noAutofit/>
          </a:bodyPr>
          <a:lstStyle/>
          <a:p>
            <a:pPr marL="285750" marR="0" lvl="0" indent="-298450" algn="l" rtl="0">
              <a:spcBef>
                <a:spcPts val="0"/>
              </a:spcBef>
              <a:spcAft>
                <a:spcPts val="0"/>
              </a:spcAft>
              <a:buClr>
                <a:schemeClr val="dk1"/>
              </a:buClr>
              <a:buSzPts val="2200"/>
              <a:buFont typeface="Arial" panose="020B0604020202020204"/>
              <a:buChar char="•"/>
            </a:pPr>
            <a:r>
              <a:rPr lang="en-US" sz="2200">
                <a:solidFill>
                  <a:schemeClr val="dk1"/>
                </a:solidFill>
                <a:latin typeface="Times New Roman" panose="02020603050405020304"/>
                <a:ea typeface="Times New Roman" panose="02020603050405020304"/>
                <a:cs typeface="Times New Roman" panose="02020603050405020304"/>
                <a:sym typeface="Times New Roman" panose="02020603050405020304"/>
              </a:rPr>
              <a:t>Highiest resistance was observed in  Ceftriaxone (90%), Ceftazidime (75%),Pepiracillin Tazobactam(67%),Ciprofloxacin</a:t>
            </a:r>
            <a:endParaRPr sz="220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a:p>
            <a:pPr marL="0" marR="0" lvl="0" indent="0" algn="l" rtl="0">
              <a:spcBef>
                <a:spcPts val="0"/>
              </a:spcBef>
              <a:spcAft>
                <a:spcPts val="0"/>
              </a:spcAft>
              <a:buClr>
                <a:schemeClr val="dk1"/>
              </a:buClr>
              <a:buSzPts val="2000"/>
              <a:buFont typeface="Arial" panose="020B0604020202020204"/>
              <a:buNone/>
            </a:pPr>
            <a:r>
              <a:rPr lang="en-US" sz="2200">
                <a:solidFill>
                  <a:schemeClr val="dk1"/>
                </a:solidFill>
                <a:latin typeface="Times New Roman" panose="02020603050405020304"/>
                <a:ea typeface="Times New Roman" panose="02020603050405020304"/>
                <a:cs typeface="Times New Roman" panose="02020603050405020304"/>
                <a:sym typeface="Times New Roman" panose="02020603050405020304"/>
              </a:rPr>
              <a:t>     (61%) and Levofloxacin(67%)</a:t>
            </a:r>
            <a:endParaRPr sz="220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a:p>
            <a:pPr marL="285750" marR="0" lvl="0" indent="-158750" algn="l" rtl="0">
              <a:spcBef>
                <a:spcPts val="0"/>
              </a:spcBef>
              <a:spcAft>
                <a:spcPts val="0"/>
              </a:spcAft>
              <a:buClr>
                <a:schemeClr val="dk1"/>
              </a:buClr>
              <a:buSzPts val="2000"/>
              <a:buFont typeface="Arial" panose="020B0604020202020204"/>
              <a:buNone/>
            </a:pPr>
            <a:endParaRPr sz="220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a:p>
            <a:pPr marL="285750" marR="0" lvl="0" indent="-298450" algn="l" rtl="0">
              <a:spcBef>
                <a:spcPts val="0"/>
              </a:spcBef>
              <a:spcAft>
                <a:spcPts val="0"/>
              </a:spcAft>
              <a:buClr>
                <a:schemeClr val="dk1"/>
              </a:buClr>
              <a:buSzPts val="2200"/>
              <a:buFont typeface="Arial" panose="020B0604020202020204"/>
              <a:buChar char="•"/>
            </a:pPr>
            <a:r>
              <a:rPr lang="en-US" sz="2200">
                <a:solidFill>
                  <a:schemeClr val="dk1"/>
                </a:solidFill>
                <a:latin typeface="Times New Roman" panose="02020603050405020304"/>
                <a:ea typeface="Times New Roman" panose="02020603050405020304"/>
                <a:cs typeface="Times New Roman" panose="02020603050405020304"/>
                <a:sym typeface="Times New Roman" panose="02020603050405020304"/>
              </a:rPr>
              <a:t>Carbapenem resistance was at 28%.</a:t>
            </a:r>
            <a:endParaRPr sz="220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a:p>
            <a:pPr marL="0" marR="0" lvl="0" indent="0" algn="l" rtl="0">
              <a:spcBef>
                <a:spcPts val="0"/>
              </a:spcBef>
              <a:spcAft>
                <a:spcPts val="0"/>
              </a:spcAft>
              <a:buClr>
                <a:schemeClr val="dk1"/>
              </a:buClr>
              <a:buSzPts val="2000"/>
              <a:buFont typeface="Arial" panose="020B0604020202020204"/>
              <a:buNone/>
            </a:pPr>
            <a:endParaRPr sz="220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a:p>
            <a:pPr marL="285750" marR="0" lvl="0" indent="-298450" algn="l" rtl="0">
              <a:spcBef>
                <a:spcPts val="0"/>
              </a:spcBef>
              <a:spcAft>
                <a:spcPts val="0"/>
              </a:spcAft>
              <a:buClr>
                <a:schemeClr val="dk1"/>
              </a:buClr>
              <a:buSzPts val="2200"/>
              <a:buFont typeface="Arial" panose="020B0604020202020204"/>
              <a:buChar char="•"/>
            </a:pPr>
            <a:r>
              <a:rPr lang="en-US" sz="2200">
                <a:solidFill>
                  <a:schemeClr val="dk1"/>
                </a:solidFill>
                <a:latin typeface="Times New Roman" panose="02020603050405020304"/>
                <a:ea typeface="Times New Roman" panose="02020603050405020304"/>
                <a:cs typeface="Times New Roman" panose="02020603050405020304"/>
                <a:sym typeface="Times New Roman" panose="02020603050405020304"/>
              </a:rPr>
              <a:t>High sensitivity was seen in Colistin (90%), Minocycline and Tigecycline (88%)and Amikacin (82%).</a:t>
            </a:r>
            <a:endParaRPr sz="220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a:p>
            <a:pPr marL="342900" marR="0" lvl="0" indent="-215900" algn="l" rtl="0">
              <a:spcBef>
                <a:spcPts val="0"/>
              </a:spcBef>
              <a:spcAft>
                <a:spcPts val="0"/>
              </a:spcAft>
              <a:buClr>
                <a:schemeClr val="dk1"/>
              </a:buClr>
              <a:buSzPts val="2000"/>
              <a:buFont typeface="Arial" panose="020B0604020202020204"/>
              <a:buNone/>
            </a:pPr>
            <a:endParaRPr sz="220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p:txBody>
      </p:sp>
      <p:sp>
        <p:nvSpPr>
          <p:cNvPr id="257" name="Google Shape;257;p8"/>
          <p:cNvSpPr txBox="1"/>
          <p:nvPr/>
        </p:nvSpPr>
        <p:spPr>
          <a:xfrm>
            <a:off x="3045460" y="393700"/>
            <a:ext cx="4064100" cy="12006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a:solidFill>
                  <a:schemeClr val="dk1"/>
                </a:solidFill>
                <a:latin typeface="Times New Roman" panose="02020603050405020304"/>
                <a:ea typeface="Times New Roman" panose="02020603050405020304"/>
                <a:cs typeface="Times New Roman" panose="02020603050405020304"/>
                <a:sym typeface="Times New Roman" panose="02020603050405020304"/>
              </a:rPr>
              <a:t>Results</a:t>
            </a:r>
            <a:endParaRPr sz="360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a:p>
            <a:pPr marL="0" marR="0" lvl="0" indent="0" algn="l" rtl="0">
              <a:spcBef>
                <a:spcPts val="0"/>
              </a:spcBef>
              <a:spcAft>
                <a:spcPts val="0"/>
              </a:spcAft>
              <a:buNone/>
            </a:pPr>
            <a:endParaRPr sz="360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rgbClr val="F6FCFE"/>
            </a:gs>
            <a:gs pos="74000">
              <a:srgbClr val="B5E7F7"/>
            </a:gs>
            <a:gs pos="83000">
              <a:srgbClr val="B5E7F7"/>
            </a:gs>
            <a:gs pos="100000">
              <a:srgbClr val="CEEFFA"/>
            </a:gs>
          </a:gsLst>
          <a:lin ang="5400000" scaled="0"/>
        </a:gradFill>
        <a:effectLst/>
      </p:bgPr>
    </p:bg>
    <p:spTree>
      <p:nvGrpSpPr>
        <p:cNvPr id="1" name="Shape 261"/>
        <p:cNvGrpSpPr/>
        <p:nvPr/>
      </p:nvGrpSpPr>
      <p:grpSpPr>
        <a:xfrm>
          <a:off x="0" y="0"/>
          <a:ext cx="0" cy="0"/>
          <a:chOff x="0" y="0"/>
          <a:chExt cx="0" cy="0"/>
        </a:xfrm>
      </p:grpSpPr>
      <p:sp>
        <p:nvSpPr>
          <p:cNvPr id="262" name="Google Shape;262;p9"/>
          <p:cNvSpPr txBox="1">
            <a:spLocks noGrp="1"/>
          </p:cNvSpPr>
          <p:nvPr>
            <p:ph type="title"/>
          </p:nvPr>
        </p:nvSpPr>
        <p:spPr>
          <a:xfrm>
            <a:off x="3045460" y="569596"/>
            <a:ext cx="8211820" cy="719274"/>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imes New Roman" panose="02020603050405020304"/>
              <a:buNone/>
            </a:pPr>
            <a:r>
              <a:rPr lang="en-US" b="1">
                <a:solidFill>
                  <a:srgbClr val="005B84"/>
                </a:solidFill>
                <a:latin typeface="Times New Roman" panose="02020603050405020304"/>
                <a:ea typeface="Times New Roman" panose="02020603050405020304"/>
                <a:cs typeface="Times New Roman" panose="02020603050405020304"/>
                <a:sym typeface="Times New Roman" panose="02020603050405020304"/>
              </a:rPr>
              <a:t>Conclusions</a:t>
            </a:r>
            <a:endParaRPr b="1">
              <a:solidFill>
                <a:srgbClr val="005B84"/>
              </a:solidFill>
            </a:endParaRPr>
          </a:p>
        </p:txBody>
      </p:sp>
      <p:sp>
        <p:nvSpPr>
          <p:cNvPr id="263" name="Google Shape;263;p9"/>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fld>
            <a:endParaRPr lang="en-US"/>
          </a:p>
        </p:txBody>
      </p:sp>
      <p:pic>
        <p:nvPicPr>
          <p:cNvPr id="264" name="Google Shape;264;p9" descr="A blue circle with a hand and a drop of water on it&#10;&#10;Description automatically generated"/>
          <p:cNvPicPr preferRelativeResize="0"/>
          <p:nvPr/>
        </p:nvPicPr>
        <p:blipFill rotWithShape="1">
          <a:blip r:embed="rId1"/>
          <a:srcRect/>
          <a:stretch>
            <a:fillRect/>
          </a:stretch>
        </p:blipFill>
        <p:spPr>
          <a:xfrm>
            <a:off x="467995" y="271780"/>
            <a:ext cx="2185670" cy="2190750"/>
          </a:xfrm>
          <a:prstGeom prst="rect">
            <a:avLst/>
          </a:prstGeom>
          <a:noFill/>
          <a:ln>
            <a:noFill/>
          </a:ln>
        </p:spPr>
      </p:pic>
      <p:sp>
        <p:nvSpPr>
          <p:cNvPr id="265" name="Google Shape;265;p9"/>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1600">
                <a:solidFill>
                  <a:srgbClr val="005B84"/>
                </a:solidFill>
              </a:rPr>
              <a:t>IPNET-K Conference 2025</a:t>
            </a:r>
            <a:endParaRPr sz="1600">
              <a:solidFill>
                <a:srgbClr val="005B84"/>
              </a:solidFill>
            </a:endParaRPr>
          </a:p>
        </p:txBody>
      </p:sp>
      <p:sp>
        <p:nvSpPr>
          <p:cNvPr id="266" name="Google Shape;266;p9"/>
          <p:cNvSpPr txBox="1"/>
          <p:nvPr/>
        </p:nvSpPr>
        <p:spPr>
          <a:xfrm>
            <a:off x="2653675" y="1400800"/>
            <a:ext cx="7796100" cy="4640700"/>
          </a:xfrm>
          <a:prstGeom prst="rect">
            <a:avLst/>
          </a:prstGeom>
          <a:noFill/>
          <a:ln>
            <a:noFill/>
          </a:ln>
        </p:spPr>
        <p:txBody>
          <a:bodyPr spcFirstLastPara="1" wrap="square" lIns="91425" tIns="45700" rIns="91425" bIns="45700" anchor="t" anchorCtr="0">
            <a:noAutofit/>
          </a:bodyPr>
          <a:lstStyle/>
          <a:p>
            <a:pPr marL="457200" marR="0" lvl="0" indent="-368300" algn="l" rtl="0">
              <a:spcBef>
                <a:spcPts val="0"/>
              </a:spcBef>
              <a:spcAft>
                <a:spcPts val="0"/>
              </a:spcAft>
              <a:buClr>
                <a:schemeClr val="dk1"/>
              </a:buClr>
              <a:buSzPts val="2200"/>
              <a:buFont typeface="Times New Roman" panose="02020603050405020304"/>
              <a:buAutoNum type="arabicPeriod"/>
            </a:pPr>
            <a:r>
              <a:rPr lang="en-US" sz="2200" dirty="0" err="1">
                <a:solidFill>
                  <a:schemeClr val="dk1"/>
                </a:solidFill>
                <a:latin typeface="Times New Roman" panose="02020603050405020304"/>
                <a:ea typeface="Times New Roman" panose="02020603050405020304"/>
                <a:cs typeface="Times New Roman" panose="02020603050405020304"/>
                <a:sym typeface="Times New Roman" panose="02020603050405020304"/>
              </a:rPr>
              <a:t>Acinetobacter</a:t>
            </a:r>
            <a:r>
              <a:rPr lang="en-US" sz="2200" dirty="0">
                <a:solidFill>
                  <a:schemeClr val="dk1"/>
                </a:solidFill>
                <a:latin typeface="Times New Roman" panose="02020603050405020304"/>
                <a:ea typeface="Times New Roman" panose="02020603050405020304"/>
                <a:cs typeface="Times New Roman" panose="02020603050405020304"/>
                <a:sym typeface="Times New Roman" panose="02020603050405020304"/>
              </a:rPr>
              <a:t> sp. showed high resistance observed to first-line antibiotics (ceftriaxone, </a:t>
            </a:r>
            <a:r>
              <a:rPr lang="en-US" sz="2200" dirty="0" err="1">
                <a:solidFill>
                  <a:schemeClr val="dk1"/>
                </a:solidFill>
                <a:latin typeface="Times New Roman" panose="02020603050405020304"/>
                <a:ea typeface="Times New Roman" panose="02020603050405020304"/>
                <a:cs typeface="Times New Roman" panose="02020603050405020304"/>
                <a:sym typeface="Times New Roman" panose="02020603050405020304"/>
              </a:rPr>
              <a:t>ceftazidime</a:t>
            </a:r>
            <a:r>
              <a:rPr lang="en-US" sz="2200" dirty="0">
                <a:solidFill>
                  <a:schemeClr val="dk1"/>
                </a:solidFill>
                <a:latin typeface="Times New Roman" panose="02020603050405020304"/>
                <a:ea typeface="Times New Roman" panose="02020603050405020304"/>
                <a:cs typeface="Times New Roman" panose="02020603050405020304"/>
                <a:sym typeface="Times New Roman" panose="02020603050405020304"/>
              </a:rPr>
              <a:t>, ciprofloxacin).</a:t>
            </a:r>
            <a:endParaRPr sz="2200" dirty="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a:p>
            <a:pPr marL="1828800" marR="0" lvl="0" indent="-457200" algn="l" rtl="0">
              <a:spcBef>
                <a:spcPts val="0"/>
              </a:spcBef>
              <a:spcAft>
                <a:spcPts val="0"/>
              </a:spcAft>
              <a:buFont typeface="+mj-lt"/>
              <a:buAutoNum type="arabicPeriod"/>
            </a:pPr>
            <a:endParaRPr sz="2200" dirty="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a:p>
            <a:pPr marL="457200" marR="0" lvl="0" indent="-368300" algn="l" rtl="0">
              <a:spcBef>
                <a:spcPts val="0"/>
              </a:spcBef>
              <a:spcAft>
                <a:spcPts val="0"/>
              </a:spcAft>
              <a:buClr>
                <a:schemeClr val="dk1"/>
              </a:buClr>
              <a:buSzPts val="2200"/>
              <a:buFont typeface="Times New Roman" panose="02020603050405020304"/>
              <a:buAutoNum type="arabicPeriod"/>
            </a:pPr>
            <a:r>
              <a:rPr lang="en-US" sz="2200" dirty="0" err="1">
                <a:solidFill>
                  <a:schemeClr val="dk1"/>
                </a:solidFill>
                <a:latin typeface="Times New Roman" panose="02020603050405020304"/>
                <a:ea typeface="Times New Roman" panose="02020603050405020304"/>
                <a:cs typeface="Times New Roman" panose="02020603050405020304"/>
                <a:sym typeface="Times New Roman" panose="02020603050405020304"/>
              </a:rPr>
              <a:t>Carbapenem</a:t>
            </a:r>
            <a:r>
              <a:rPr lang="en-US" sz="2200" dirty="0">
                <a:solidFill>
                  <a:schemeClr val="dk1"/>
                </a:solidFill>
                <a:latin typeface="Times New Roman" panose="02020603050405020304"/>
                <a:ea typeface="Times New Roman" panose="02020603050405020304"/>
                <a:cs typeface="Times New Roman" panose="02020603050405020304"/>
                <a:sym typeface="Times New Roman" panose="02020603050405020304"/>
              </a:rPr>
              <a:t> resistance (28%) is a major public health concern.</a:t>
            </a:r>
            <a:endParaRPr sz="2200" dirty="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a:p>
            <a:pPr marL="914400" marR="0" lvl="0" indent="-457200" algn="l" rtl="0">
              <a:spcBef>
                <a:spcPts val="0"/>
              </a:spcBef>
              <a:spcAft>
                <a:spcPts val="0"/>
              </a:spcAft>
              <a:buFont typeface="+mj-lt"/>
              <a:buAutoNum type="arabicPeriod"/>
            </a:pPr>
            <a:endParaRPr sz="2200" dirty="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a:p>
            <a:pPr marL="457200" marR="0" lvl="0" indent="-368300" algn="l" rtl="0">
              <a:spcBef>
                <a:spcPts val="0"/>
              </a:spcBef>
              <a:spcAft>
                <a:spcPts val="0"/>
              </a:spcAft>
              <a:buClr>
                <a:schemeClr val="dk1"/>
              </a:buClr>
              <a:buSzPts val="2200"/>
              <a:buFont typeface="Times New Roman" panose="02020603050405020304"/>
              <a:buAutoNum type="arabicPeriod"/>
            </a:pPr>
            <a:r>
              <a:rPr lang="en-US" sz="2200" dirty="0">
                <a:solidFill>
                  <a:schemeClr val="dk1"/>
                </a:solidFill>
                <a:latin typeface="Times New Roman" panose="02020603050405020304"/>
                <a:ea typeface="Times New Roman" panose="02020603050405020304"/>
                <a:cs typeface="Times New Roman" panose="02020603050405020304"/>
                <a:sym typeface="Times New Roman" panose="02020603050405020304"/>
              </a:rPr>
              <a:t>Better susceptibility noted to amikacin, colistin, minocycline, and </a:t>
            </a:r>
            <a:r>
              <a:rPr lang="en-US" sz="2200" dirty="0" err="1">
                <a:solidFill>
                  <a:schemeClr val="dk1"/>
                </a:solidFill>
                <a:latin typeface="Times New Roman" panose="02020603050405020304"/>
                <a:ea typeface="Times New Roman" panose="02020603050405020304"/>
                <a:cs typeface="Times New Roman" panose="02020603050405020304"/>
                <a:sym typeface="Times New Roman" panose="02020603050405020304"/>
              </a:rPr>
              <a:t>tigecycline</a:t>
            </a:r>
            <a:r>
              <a:rPr lang="en-US" sz="2200" dirty="0">
                <a:solidFill>
                  <a:schemeClr val="dk1"/>
                </a:solidFill>
                <a:latin typeface="Times New Roman" panose="02020603050405020304"/>
                <a:ea typeface="Times New Roman" panose="02020603050405020304"/>
                <a:cs typeface="Times New Roman" panose="02020603050405020304"/>
                <a:sym typeface="Times New Roman" panose="02020603050405020304"/>
              </a:rPr>
              <a:t>.</a:t>
            </a:r>
            <a:endParaRPr sz="2200" dirty="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a:p>
            <a:pPr marL="457200" marR="0" lvl="0" indent="-368300" algn="l" rtl="0">
              <a:spcBef>
                <a:spcPts val="0"/>
              </a:spcBef>
              <a:spcAft>
                <a:spcPts val="0"/>
              </a:spcAft>
              <a:buClr>
                <a:schemeClr val="dk1"/>
              </a:buClr>
              <a:buSzPts val="2200"/>
              <a:buFont typeface="Times New Roman" panose="02020603050405020304"/>
              <a:buAutoNum type="arabicPeriod"/>
            </a:pPr>
            <a:r>
              <a:rPr lang="en-US" sz="2200" dirty="0">
                <a:solidFill>
                  <a:schemeClr val="dk1"/>
                </a:solidFill>
                <a:latin typeface="Times New Roman" panose="02020603050405020304"/>
                <a:ea typeface="Times New Roman" panose="02020603050405020304"/>
                <a:cs typeface="Times New Roman" panose="02020603050405020304"/>
                <a:sym typeface="Times New Roman" panose="02020603050405020304"/>
              </a:rPr>
              <a:t>There is need for:</a:t>
            </a:r>
            <a:endParaRPr sz="2200" dirty="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a:p>
            <a:pPr marL="914400" marR="0" lvl="0" indent="-368300" algn="l" rtl="0">
              <a:spcBef>
                <a:spcPts val="0"/>
              </a:spcBef>
              <a:spcAft>
                <a:spcPts val="0"/>
              </a:spcAft>
              <a:buClr>
                <a:schemeClr val="dk1"/>
              </a:buClr>
              <a:buSzPts val="2200"/>
              <a:buFont typeface="Times New Roman" panose="02020603050405020304"/>
              <a:buChar char="●"/>
            </a:pPr>
            <a:r>
              <a:rPr lang="en-US" sz="2200" dirty="0">
                <a:solidFill>
                  <a:schemeClr val="dk1"/>
                </a:solidFill>
                <a:latin typeface="Times New Roman" panose="02020603050405020304"/>
                <a:ea typeface="Times New Roman" panose="02020603050405020304"/>
                <a:cs typeface="Times New Roman" panose="02020603050405020304"/>
                <a:sym typeface="Times New Roman" panose="02020603050405020304"/>
              </a:rPr>
              <a:t>Enhanced surveillance</a:t>
            </a:r>
            <a:endParaRPr sz="2200" dirty="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a:p>
            <a:pPr marL="914400" marR="0" lvl="0" indent="-368300" algn="l" rtl="0">
              <a:spcBef>
                <a:spcPts val="0"/>
              </a:spcBef>
              <a:spcAft>
                <a:spcPts val="0"/>
              </a:spcAft>
              <a:buClr>
                <a:schemeClr val="dk1"/>
              </a:buClr>
              <a:buSzPts val="2200"/>
              <a:buFont typeface="Times New Roman" panose="02020603050405020304"/>
              <a:buChar char="●"/>
            </a:pPr>
            <a:r>
              <a:rPr lang="en-US" sz="2200" dirty="0">
                <a:solidFill>
                  <a:schemeClr val="dk1"/>
                </a:solidFill>
                <a:latin typeface="Times New Roman" panose="02020603050405020304"/>
                <a:ea typeface="Times New Roman" panose="02020603050405020304"/>
                <a:cs typeface="Times New Roman" panose="02020603050405020304"/>
                <a:sym typeface="Times New Roman" panose="02020603050405020304"/>
              </a:rPr>
              <a:t>Modification of treatment guidelines for </a:t>
            </a:r>
            <a:r>
              <a:rPr lang="en-US" sz="2200" dirty="0" err="1">
                <a:solidFill>
                  <a:schemeClr val="dk1"/>
                </a:solidFill>
                <a:latin typeface="Times New Roman" panose="02020603050405020304"/>
                <a:ea typeface="Times New Roman" panose="02020603050405020304"/>
                <a:cs typeface="Times New Roman" panose="02020603050405020304"/>
                <a:sym typeface="Times New Roman" panose="02020603050405020304"/>
              </a:rPr>
              <a:t>Acinetobacter</a:t>
            </a:r>
            <a:r>
              <a:rPr lang="en-US" sz="2200" dirty="0">
                <a:solidFill>
                  <a:schemeClr val="dk1"/>
                </a:solidFill>
                <a:latin typeface="Times New Roman" panose="02020603050405020304"/>
                <a:ea typeface="Times New Roman" panose="02020603050405020304"/>
                <a:cs typeface="Times New Roman" panose="02020603050405020304"/>
                <a:sym typeface="Times New Roman" panose="02020603050405020304"/>
              </a:rPr>
              <a:t> sp. related infections locally</a:t>
            </a:r>
            <a:endParaRPr sz="2200" dirty="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a:p>
            <a:pPr marL="914400" marR="0" lvl="0" indent="-368300" algn="l" rtl="0">
              <a:spcBef>
                <a:spcPts val="0"/>
              </a:spcBef>
              <a:spcAft>
                <a:spcPts val="0"/>
              </a:spcAft>
              <a:buClr>
                <a:schemeClr val="dk1"/>
              </a:buClr>
              <a:buSzPts val="2200"/>
              <a:buFont typeface="Times New Roman" panose="02020603050405020304"/>
              <a:buChar char="●"/>
            </a:pPr>
            <a:r>
              <a:rPr lang="en-US" sz="2200" dirty="0">
                <a:solidFill>
                  <a:schemeClr val="dk1"/>
                </a:solidFill>
                <a:latin typeface="Times New Roman" panose="02020603050405020304"/>
                <a:ea typeface="Times New Roman" panose="02020603050405020304"/>
                <a:cs typeface="Times New Roman" panose="02020603050405020304"/>
                <a:sym typeface="Times New Roman" panose="02020603050405020304"/>
              </a:rPr>
              <a:t>Heightened infection prevention and control interventions.</a:t>
            </a:r>
            <a:endParaRPr sz="2200" dirty="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a:p>
            <a:pPr marL="0" marR="0" lvl="0" indent="0" algn="l" rtl="0">
              <a:spcBef>
                <a:spcPts val="0"/>
              </a:spcBef>
              <a:spcAft>
                <a:spcPts val="0"/>
              </a:spcAft>
              <a:buClr>
                <a:schemeClr val="dk1"/>
              </a:buClr>
              <a:buSzPts val="2000"/>
              <a:buFont typeface="Arial" panose="020B0604020202020204"/>
              <a:buNone/>
            </a:pPr>
            <a:endParaRPr sz="2200" dirty="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rgbClr val="000000"/>
      </a:dk1>
      <a:lt1>
        <a:srgbClr val="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4811</Words>
  <Application>WPS Presentation</Application>
  <PresentationFormat>Widescreen</PresentationFormat>
  <Paragraphs>175</Paragraphs>
  <Slides>12</Slides>
  <Notes>12</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12</vt:i4>
      </vt:variant>
    </vt:vector>
  </HeadingPairs>
  <TitlesOfParts>
    <vt:vector size="26" baseType="lpstr">
      <vt:lpstr>Arial</vt:lpstr>
      <vt:lpstr>SimSun</vt:lpstr>
      <vt:lpstr>Wingdings</vt:lpstr>
      <vt:lpstr>Arial</vt:lpstr>
      <vt:lpstr>Trebuchet MS</vt:lpstr>
      <vt:lpstr>Noto Sans Symbols</vt:lpstr>
      <vt:lpstr>AMGDT</vt:lpstr>
      <vt:lpstr>Times New Roman</vt:lpstr>
      <vt:lpstr>Times New Roman</vt:lpstr>
      <vt:lpstr>Gill Sans</vt:lpstr>
      <vt:lpstr>Gill Sans MT</vt:lpstr>
      <vt:lpstr>Microsoft YaHei</vt:lpstr>
      <vt:lpstr>Arial Unicode MS</vt:lpstr>
      <vt:lpstr>Facet</vt:lpstr>
      <vt:lpstr>Antimicrobial Resistance Profile of Acinetobacter species Referred to the National Microbiology Reference Laboratory between 2021-2023</vt:lpstr>
      <vt:lpstr>Introduction</vt:lpstr>
      <vt:lpstr>Introduction Cont’d </vt:lpstr>
      <vt:lpstr>Objective</vt:lpstr>
      <vt:lpstr>Methodology</vt:lpstr>
      <vt:lpstr>Distribution Of Isolates  Total isolates received: 2021-2023: 1179 Total Acinetobacter sp.- 76 Total Acinetobacter baumannii: 66 (87%)     </vt:lpstr>
      <vt:lpstr>Specimen Types</vt:lpstr>
      <vt:lpstr> Susceptibility Profile of Acinetobacter sp.</vt:lpstr>
      <vt:lpstr>Conclusions</vt:lpstr>
      <vt:lpstr>References</vt:lpstr>
      <vt:lpstr>Acknowledgements</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Antimicrobial Resistance Profile of Acinetobacter species Referred to the National Microbiology Reference Laboratory between 2021-2023</dc:title>
  <dc:creator>Nicholas _Webmaster Kenya</dc:creator>
  <cp:lastModifiedBy>George Muchiri Njau</cp:lastModifiedBy>
  <cp:revision>4</cp:revision>
  <dcterms:created xsi:type="dcterms:W3CDTF">2024-08-06T05:45:00Z</dcterms:created>
  <dcterms:modified xsi:type="dcterms:W3CDTF">2025-09-13T20:00:54Z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8af03ff0-41c5-4c41-b55e-fabb8fae94be_Enabled">
    <vt:lpwstr>true</vt:lpwstr>
  </property>
  <property fmtid="{D5CDD505-2E9C-101B-9397-08002B2CF9AE}" pid="3" name="MSIP_Label_8af03ff0-41c5-4c41-b55e-fabb8fae94be_SetDate">
    <vt:lpwstr>2024-08-06T10:29:09Z</vt:lpwstr>
  </property>
  <property fmtid="{D5CDD505-2E9C-101B-9397-08002B2CF9AE}" pid="4" name="MSIP_Label_8af03ff0-41c5-4c41-b55e-fabb8fae94be_Method">
    <vt:lpwstr>Privileged</vt:lpwstr>
  </property>
  <property fmtid="{D5CDD505-2E9C-101B-9397-08002B2CF9AE}" pid="5" name="MSIP_Label_8af03ff0-41c5-4c41-b55e-fabb8fae94be_Name">
    <vt:lpwstr>8af03ff0-41c5-4c41-b55e-fabb8fae94be</vt:lpwstr>
  </property>
  <property fmtid="{D5CDD505-2E9C-101B-9397-08002B2CF9AE}" pid="6" name="MSIP_Label_8af03ff0-41c5-4c41-b55e-fabb8fae94be_SiteId">
    <vt:lpwstr>9ce70869-60db-44fd-abe8-d2767077fc8f</vt:lpwstr>
  </property>
  <property fmtid="{D5CDD505-2E9C-101B-9397-08002B2CF9AE}" pid="7" name="MSIP_Label_8af03ff0-41c5-4c41-b55e-fabb8fae94be_ActionId">
    <vt:lpwstr>48e1dc72-f33f-487e-af04-39efe7ddefd0</vt:lpwstr>
  </property>
  <property fmtid="{D5CDD505-2E9C-101B-9397-08002B2CF9AE}" pid="8" name="MSIP_Label_8af03ff0-41c5-4c41-b55e-fabb8fae94be_ContentBits">
    <vt:lpwstr>0</vt:lpwstr>
  </property>
  <property fmtid="{D5CDD505-2E9C-101B-9397-08002B2CF9AE}" pid="9" name="ICV">
    <vt:lpwstr>50A9EDDAE648465393C30C33B12E43AA_12</vt:lpwstr>
  </property>
  <property fmtid="{D5CDD505-2E9C-101B-9397-08002B2CF9AE}" pid="10" name="KSOProductBuildVer">
    <vt:lpwstr>2057-12.2.0.22549</vt:lpwstr>
  </property>
</Properties>
</file>